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89" r:id="rId2"/>
    <p:sldId id="256" r:id="rId3"/>
    <p:sldId id="278" r:id="rId4"/>
    <p:sldId id="287" r:id="rId5"/>
    <p:sldId id="261" r:id="rId6"/>
    <p:sldId id="273" r:id="rId7"/>
    <p:sldId id="265" r:id="rId8"/>
    <p:sldId id="267" r:id="rId9"/>
    <p:sldId id="28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CC99FF"/>
    <a:srgbClr val="CC66FF"/>
    <a:srgbClr val="99FF66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D58186-7DA4-43B2-94C5-322121C151AE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8A75472E-33EC-4F33-8A78-0C91D2C34E8B}">
      <dgm:prSet custT="1"/>
      <dgm:spPr/>
      <dgm:t>
        <a:bodyPr/>
        <a:lstStyle/>
        <a:p>
          <a:pPr rtl="0"/>
          <a:r>
            <a:rPr lang="ru-RU" sz="1400" b="1" u="sng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Включение</a:t>
          </a:r>
          <a:r>
            <a: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преподавателями в рабочие программы по учебным предметам, курсам, модулям </a:t>
          </a:r>
          <a:r>
            <a:rPr lang="ru-RU" sz="1400" b="1" u="sng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целевых ориентиров результатов воспитания</a:t>
          </a:r>
          <a:r>
            <a: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их учет в определении воспитательных задач заняти</a:t>
          </a:r>
          <a:r>
            <a:rPr lang="ru-RU" sz="1400" b="1" dirty="0">
              <a:solidFill>
                <a:srgbClr val="FF0000"/>
              </a:solidFill>
            </a:rPr>
            <a:t>й</a:t>
          </a:r>
        </a:p>
      </dgm:t>
    </dgm:pt>
    <dgm:pt modelId="{7553F15D-5DC0-48A6-AF51-00FF846A31A2}" type="parTrans" cxnId="{6950BEB1-E949-484E-8AB0-F2EF6EA7CC0F}">
      <dgm:prSet/>
      <dgm:spPr/>
      <dgm:t>
        <a:bodyPr/>
        <a:lstStyle/>
        <a:p>
          <a:endParaRPr lang="ru-RU"/>
        </a:p>
      </dgm:t>
    </dgm:pt>
    <dgm:pt modelId="{47BDA4DD-AA21-4F21-97F2-9551B0E1B7FE}" type="sibTrans" cxnId="{6950BEB1-E949-484E-8AB0-F2EF6EA7CC0F}">
      <dgm:prSet/>
      <dgm:spPr/>
      <dgm:t>
        <a:bodyPr/>
        <a:lstStyle/>
        <a:p>
          <a:endParaRPr lang="ru-RU"/>
        </a:p>
      </dgm:t>
    </dgm:pt>
    <dgm:pt modelId="{B68651CD-5B7A-40DA-BD1D-F190F6C3C94F}">
      <dgm:prSet custT="1"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pPr rtl="0"/>
          <a:r>
            <a: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Включение преподавателями </a:t>
          </a:r>
          <a:r>
            <a:rPr lang="ru-RU" sz="1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в рабочие программы </a:t>
          </a:r>
          <a:r>
            <a: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учебных предметов, курсов, модулей тематики </a:t>
          </a:r>
          <a:r>
            <a: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в соответствии с календарным планом воспитательной работы </a:t>
          </a:r>
        </a:p>
      </dgm:t>
    </dgm:pt>
    <dgm:pt modelId="{1CC62CA0-E776-40E7-833B-3EA6E6CE9952}" type="parTrans" cxnId="{FC8F62E9-CFF1-4AE2-96AC-BF073D8D8D16}">
      <dgm:prSet/>
      <dgm:spPr/>
      <dgm:t>
        <a:bodyPr/>
        <a:lstStyle/>
        <a:p>
          <a:endParaRPr lang="ru-RU"/>
        </a:p>
      </dgm:t>
    </dgm:pt>
    <dgm:pt modelId="{5AB86510-904A-49BE-B387-944C911EBB2B}" type="sibTrans" cxnId="{FC8F62E9-CFF1-4AE2-96AC-BF073D8D8D16}">
      <dgm:prSet/>
      <dgm:spPr/>
      <dgm:t>
        <a:bodyPr/>
        <a:lstStyle/>
        <a:p>
          <a:endParaRPr lang="ru-RU"/>
        </a:p>
      </dgm:t>
    </dgm:pt>
    <dgm:pt modelId="{E05B5F6D-EF9A-4CE4-A9BD-2516EB9AB945}">
      <dgm:prSet custT="1"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pPr rtl="0"/>
          <a:r>
            <a:rPr lang="ru-RU" sz="1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Выбор методов, методик, технологий, оказывающих воспитательное воздействие на личность </a:t>
          </a:r>
          <a:r>
            <a: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в соответствии с воспитательным идеалом, целью и задачами воспитания, целевыми ориентирами результатов воспитания; реализация приоритета воспитания в учебной деятельности </a:t>
          </a:r>
        </a:p>
      </dgm:t>
    </dgm:pt>
    <dgm:pt modelId="{14AF9A56-7379-4D73-9722-9E408BB37F83}" type="parTrans" cxnId="{7B7333A9-205C-4474-AEDF-EAC34CADB989}">
      <dgm:prSet/>
      <dgm:spPr/>
      <dgm:t>
        <a:bodyPr/>
        <a:lstStyle/>
        <a:p>
          <a:endParaRPr lang="ru-RU"/>
        </a:p>
      </dgm:t>
    </dgm:pt>
    <dgm:pt modelId="{842C4980-D1E0-4F46-9C88-2139642C27F3}" type="sibTrans" cxnId="{7B7333A9-205C-4474-AEDF-EAC34CADB989}">
      <dgm:prSet/>
      <dgm:spPr/>
      <dgm:t>
        <a:bodyPr/>
        <a:lstStyle/>
        <a:p>
          <a:endParaRPr lang="ru-RU"/>
        </a:p>
      </dgm:t>
    </dgm:pt>
    <dgm:pt modelId="{54C8C00B-B2D2-4212-8008-C88CCB724C32}">
      <dgm:prSet custT="1"/>
      <dgm:spPr/>
      <dgm:t>
        <a:bodyPr/>
        <a:lstStyle/>
        <a:p>
          <a:pPr rtl="0"/>
          <a:r>
            <a:rPr lang="ru-RU" sz="1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Привлечение внимания обучающихся к ценностному аспекту </a:t>
          </a:r>
          <a:r>
            <a: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изучаемых на занятиях дисциплин, явлений и событий, инициирование обсуждений, высказываний своего мнения, выработки своего личностного отношения к изучаемым событиям, явлениям, лицам </a:t>
          </a:r>
        </a:p>
      </dgm:t>
    </dgm:pt>
    <dgm:pt modelId="{73B24B17-76BB-4DB7-BF52-7D287929EEFC}" type="parTrans" cxnId="{48090BE2-2C98-47DA-9D84-71946546D215}">
      <dgm:prSet/>
      <dgm:spPr/>
      <dgm:t>
        <a:bodyPr/>
        <a:lstStyle/>
        <a:p>
          <a:endParaRPr lang="ru-RU"/>
        </a:p>
      </dgm:t>
    </dgm:pt>
    <dgm:pt modelId="{81543AEA-2C11-4E2E-AB79-04764F607049}" type="sibTrans" cxnId="{48090BE2-2C98-47DA-9D84-71946546D215}">
      <dgm:prSet/>
      <dgm:spPr/>
      <dgm:t>
        <a:bodyPr/>
        <a:lstStyle/>
        <a:p>
          <a:endParaRPr lang="ru-RU"/>
        </a:p>
      </dgm:t>
    </dgm:pt>
    <dgm:pt modelId="{5C9380DD-94C6-4CF3-9D28-B2284BAFB688}">
      <dgm:prSet custT="1"/>
      <dgm:spPr>
        <a:ln>
          <a:solidFill>
            <a:schemeClr val="accent4">
              <a:lumMod val="60000"/>
              <a:lumOff val="40000"/>
            </a:schemeClr>
          </a:solidFill>
        </a:ln>
      </dgm:spPr>
      <dgm:t>
        <a:bodyPr/>
        <a:lstStyle/>
        <a:p>
          <a:pPr algn="just" rtl="0"/>
          <a:r>
            <a:rPr lang="ru-RU" sz="1200" b="1" u="sng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Применение интерактивных форм учебной работы</a:t>
          </a:r>
          <a:r>
            <a:rPr lang="ru-RU" sz="12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: интеллектуальных, стимулирующих познавательную мотивацию</a:t>
          </a:r>
          <a:r>
            <a:rPr lang="ru-RU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; </a:t>
          </a:r>
          <a:r>
            <a:rPr lang="ru-RU" sz="1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игровых методик, дискуссий, </a:t>
          </a:r>
          <a:r>
            <a:rPr lang="ru-RU" sz="1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дающих возможность приобрести опыт ведения конструктивного диалога; групповой работы, которая учит строить отношения и действовать в команде, способствует развитию критического мышления</a:t>
          </a:r>
        </a:p>
      </dgm:t>
    </dgm:pt>
    <dgm:pt modelId="{39B8290E-7EDC-488D-8A26-B3BECFC3D334}" type="parTrans" cxnId="{659A62E5-A7FC-400E-8549-1E70CCAA10EC}">
      <dgm:prSet/>
      <dgm:spPr/>
      <dgm:t>
        <a:bodyPr/>
        <a:lstStyle/>
        <a:p>
          <a:endParaRPr lang="ru-RU"/>
        </a:p>
      </dgm:t>
    </dgm:pt>
    <dgm:pt modelId="{81571B98-182F-42C6-89EE-087585606386}" type="sibTrans" cxnId="{659A62E5-A7FC-400E-8549-1E70CCAA10EC}">
      <dgm:prSet/>
      <dgm:spPr/>
      <dgm:t>
        <a:bodyPr/>
        <a:lstStyle/>
        <a:p>
          <a:endParaRPr lang="ru-RU"/>
        </a:p>
      </dgm:t>
    </dgm:pt>
    <dgm:pt modelId="{4BC0DC4E-5DB6-4106-B49D-3FD78F4F45A9}">
      <dgm:prSet custT="1"/>
      <dgm:spPr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 rtl="0"/>
          <a:r>
            <a: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Побуждение обучающихся соблюдать нормы поведения, правила общения со сверстниками и педагогами, соответствующие укладу общеобразовательной организации, установление и поддержка доброжелательной атмосферы </a:t>
          </a:r>
        </a:p>
      </dgm:t>
    </dgm:pt>
    <dgm:pt modelId="{1554358F-2A3A-45A8-89B3-995C726E51BF}" type="parTrans" cxnId="{CE616CA2-96D7-4685-A324-AFE056AA80E5}">
      <dgm:prSet/>
      <dgm:spPr/>
      <dgm:t>
        <a:bodyPr/>
        <a:lstStyle/>
        <a:p>
          <a:endParaRPr lang="ru-RU"/>
        </a:p>
      </dgm:t>
    </dgm:pt>
    <dgm:pt modelId="{A2CE0C2F-FF36-4C63-846C-60D78CA95AB3}" type="sibTrans" cxnId="{CE616CA2-96D7-4685-A324-AFE056AA80E5}">
      <dgm:prSet/>
      <dgm:spPr/>
      <dgm:t>
        <a:bodyPr/>
        <a:lstStyle/>
        <a:p>
          <a:endParaRPr lang="ru-RU"/>
        </a:p>
      </dgm:t>
    </dgm:pt>
    <dgm:pt modelId="{DEF164F8-4C89-46C8-AF97-76F2B51248FA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Организация шефства мотивированных и эрудированных обучающихся над неуспевающими, в том числе с особыми образовательными потребностями, дающего обучающимся социально значимый опыт сотрудничества и взаимной помощи </a:t>
          </a:r>
        </a:p>
      </dgm:t>
    </dgm:pt>
    <dgm:pt modelId="{AEA1611F-AAED-4659-A109-612CDD00204B}" type="parTrans" cxnId="{CCBCB70D-7663-4A25-8B2C-5F497D493839}">
      <dgm:prSet/>
      <dgm:spPr/>
      <dgm:t>
        <a:bodyPr/>
        <a:lstStyle/>
        <a:p>
          <a:endParaRPr lang="ru-RU"/>
        </a:p>
      </dgm:t>
    </dgm:pt>
    <dgm:pt modelId="{D14B4828-FA96-413F-B563-F22C7D761C5D}" type="sibTrans" cxnId="{CCBCB70D-7663-4A25-8B2C-5F497D493839}">
      <dgm:prSet/>
      <dgm:spPr/>
      <dgm:t>
        <a:bodyPr/>
        <a:lstStyle/>
        <a:p>
          <a:endParaRPr lang="ru-RU"/>
        </a:p>
      </dgm:t>
    </dgm:pt>
    <dgm:pt modelId="{812541DB-4756-43CF-934D-8E8FBCD958D0}">
      <dgm:prSet custT="1"/>
      <dgm:spPr>
        <a:ln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pPr rtl="0"/>
          <a:r>
            <a: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Инициирование и поддержку исследовательской деятельности обучающихся, планирование и выполнение индивидуальных и групповых проектов воспитательной направленности</a:t>
          </a:r>
        </a:p>
      </dgm:t>
    </dgm:pt>
    <dgm:pt modelId="{18B03115-3C3E-43A9-A19C-726F5C3A3381}" type="parTrans" cxnId="{BC0F8ED4-4A3F-4192-B715-03F856FAAAA8}">
      <dgm:prSet/>
      <dgm:spPr/>
      <dgm:t>
        <a:bodyPr/>
        <a:lstStyle/>
        <a:p>
          <a:endParaRPr lang="ru-RU"/>
        </a:p>
      </dgm:t>
    </dgm:pt>
    <dgm:pt modelId="{8C5863A1-7CD8-4672-B7BE-955911B978B0}" type="sibTrans" cxnId="{BC0F8ED4-4A3F-4192-B715-03F856FAAAA8}">
      <dgm:prSet/>
      <dgm:spPr/>
      <dgm:t>
        <a:bodyPr/>
        <a:lstStyle/>
        <a:p>
          <a:endParaRPr lang="ru-RU"/>
        </a:p>
      </dgm:t>
    </dgm:pt>
    <dgm:pt modelId="{8D2AAE50-62B1-4EE7-A659-A54996DB3809}" type="pres">
      <dgm:prSet presAssocID="{51D58186-7DA4-43B2-94C5-322121C151AE}" presName="linear" presStyleCnt="0">
        <dgm:presLayoutVars>
          <dgm:animLvl val="lvl"/>
          <dgm:resizeHandles val="exact"/>
        </dgm:presLayoutVars>
      </dgm:prSet>
      <dgm:spPr/>
    </dgm:pt>
    <dgm:pt modelId="{1213CADB-A1E8-4CEC-B8DE-0D3279661BD9}" type="pres">
      <dgm:prSet presAssocID="{8A75472E-33EC-4F33-8A78-0C91D2C34E8B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CF69AF0C-31E1-4C5B-B744-A44700B9B155}" type="pres">
      <dgm:prSet presAssocID="{47BDA4DD-AA21-4F21-97F2-9551B0E1B7FE}" presName="spacer" presStyleCnt="0"/>
      <dgm:spPr/>
    </dgm:pt>
    <dgm:pt modelId="{A15EE231-BEAC-47BD-B6A5-A760DACF6E7F}" type="pres">
      <dgm:prSet presAssocID="{B68651CD-5B7A-40DA-BD1D-F190F6C3C94F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9FE06346-0475-47AA-96F5-62EFB2451725}" type="pres">
      <dgm:prSet presAssocID="{5AB86510-904A-49BE-B387-944C911EBB2B}" presName="spacer" presStyleCnt="0"/>
      <dgm:spPr/>
    </dgm:pt>
    <dgm:pt modelId="{30885072-1B14-44E1-A853-3799CD947E34}" type="pres">
      <dgm:prSet presAssocID="{E05B5F6D-EF9A-4CE4-A9BD-2516EB9AB945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4798D525-8AEF-4F6B-89AC-48F3970B1791}" type="pres">
      <dgm:prSet presAssocID="{842C4980-D1E0-4F46-9C88-2139642C27F3}" presName="spacer" presStyleCnt="0"/>
      <dgm:spPr/>
    </dgm:pt>
    <dgm:pt modelId="{FF1027E2-985C-486D-B4B6-48693E38486B}" type="pres">
      <dgm:prSet presAssocID="{54C8C00B-B2D2-4212-8008-C88CCB724C32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C579F7E6-50A0-4795-9B47-CB96BFB07DB8}" type="pres">
      <dgm:prSet presAssocID="{81543AEA-2C11-4E2E-AB79-04764F607049}" presName="spacer" presStyleCnt="0"/>
      <dgm:spPr/>
    </dgm:pt>
    <dgm:pt modelId="{79967AD3-2126-4018-9EF2-46B3CEADA357}" type="pres">
      <dgm:prSet presAssocID="{5C9380DD-94C6-4CF3-9D28-B2284BAFB688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2514F7E6-55B6-4EFF-8A79-D47B716123FB}" type="pres">
      <dgm:prSet presAssocID="{81571B98-182F-42C6-89EE-087585606386}" presName="spacer" presStyleCnt="0"/>
      <dgm:spPr/>
    </dgm:pt>
    <dgm:pt modelId="{777EB1A8-59F3-4DC3-9C17-1D0797A6063C}" type="pres">
      <dgm:prSet presAssocID="{4BC0DC4E-5DB6-4106-B49D-3FD78F4F45A9}" presName="parentText" presStyleLbl="node1" presStyleIdx="5" presStyleCnt="8" custLinFactY="-2029" custLinFactNeighborX="317" custLinFactNeighborY="-100000">
        <dgm:presLayoutVars>
          <dgm:chMax val="0"/>
          <dgm:bulletEnabled val="1"/>
        </dgm:presLayoutVars>
      </dgm:prSet>
      <dgm:spPr/>
    </dgm:pt>
    <dgm:pt modelId="{7E132C8D-64B0-426E-ABF9-91A0BF326B84}" type="pres">
      <dgm:prSet presAssocID="{A2CE0C2F-FF36-4C63-846C-60D78CA95AB3}" presName="spacer" presStyleCnt="0"/>
      <dgm:spPr/>
    </dgm:pt>
    <dgm:pt modelId="{355F470A-CDFF-4CB2-8098-5BC497812EC7}" type="pres">
      <dgm:prSet presAssocID="{DEF164F8-4C89-46C8-AF97-76F2B51248FA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D819BEBB-1878-43F4-ACE3-9EDF3E013C59}" type="pres">
      <dgm:prSet presAssocID="{D14B4828-FA96-413F-B563-F22C7D761C5D}" presName="spacer" presStyleCnt="0"/>
      <dgm:spPr/>
    </dgm:pt>
    <dgm:pt modelId="{F17E80C9-10F5-43D4-B870-0517AAAC23C3}" type="pres">
      <dgm:prSet presAssocID="{812541DB-4756-43CF-934D-8E8FBCD958D0}" presName="parentText" presStyleLbl="node1" presStyleIdx="7" presStyleCnt="8" custLinFactY="8966" custLinFactNeighborX="-256" custLinFactNeighborY="100000">
        <dgm:presLayoutVars>
          <dgm:chMax val="0"/>
          <dgm:bulletEnabled val="1"/>
        </dgm:presLayoutVars>
      </dgm:prSet>
      <dgm:spPr/>
    </dgm:pt>
  </dgm:ptLst>
  <dgm:cxnLst>
    <dgm:cxn modelId="{CCBCB70D-7663-4A25-8B2C-5F497D493839}" srcId="{51D58186-7DA4-43B2-94C5-322121C151AE}" destId="{DEF164F8-4C89-46C8-AF97-76F2B51248FA}" srcOrd="6" destOrd="0" parTransId="{AEA1611F-AAED-4659-A109-612CDD00204B}" sibTransId="{D14B4828-FA96-413F-B563-F22C7D761C5D}"/>
    <dgm:cxn modelId="{C437551F-1125-48BA-AD3E-987C06B551DA}" type="presOf" srcId="{5C9380DD-94C6-4CF3-9D28-B2284BAFB688}" destId="{79967AD3-2126-4018-9EF2-46B3CEADA357}" srcOrd="0" destOrd="0" presId="urn:microsoft.com/office/officeart/2005/8/layout/vList2"/>
    <dgm:cxn modelId="{395FA52F-66F4-4932-A063-FFAAC7BC86AB}" type="presOf" srcId="{51D58186-7DA4-43B2-94C5-322121C151AE}" destId="{8D2AAE50-62B1-4EE7-A659-A54996DB3809}" srcOrd="0" destOrd="0" presId="urn:microsoft.com/office/officeart/2005/8/layout/vList2"/>
    <dgm:cxn modelId="{98876936-1BE7-4EEE-92B8-C55028B809D7}" type="presOf" srcId="{B68651CD-5B7A-40DA-BD1D-F190F6C3C94F}" destId="{A15EE231-BEAC-47BD-B6A5-A760DACF6E7F}" srcOrd="0" destOrd="0" presId="urn:microsoft.com/office/officeart/2005/8/layout/vList2"/>
    <dgm:cxn modelId="{441B0A3D-F87E-445E-B85A-65C9270E8850}" type="presOf" srcId="{E05B5F6D-EF9A-4CE4-A9BD-2516EB9AB945}" destId="{30885072-1B14-44E1-A853-3799CD947E34}" srcOrd="0" destOrd="0" presId="urn:microsoft.com/office/officeart/2005/8/layout/vList2"/>
    <dgm:cxn modelId="{B25EB54C-5D95-4B65-93C3-AC3A8A07A37A}" type="presOf" srcId="{DEF164F8-4C89-46C8-AF97-76F2B51248FA}" destId="{355F470A-CDFF-4CB2-8098-5BC497812EC7}" srcOrd="0" destOrd="0" presId="urn:microsoft.com/office/officeart/2005/8/layout/vList2"/>
    <dgm:cxn modelId="{8C5FE156-4586-476A-B642-90BE19FE4F26}" type="presOf" srcId="{812541DB-4756-43CF-934D-8E8FBCD958D0}" destId="{F17E80C9-10F5-43D4-B870-0517AAAC23C3}" srcOrd="0" destOrd="0" presId="urn:microsoft.com/office/officeart/2005/8/layout/vList2"/>
    <dgm:cxn modelId="{CE616CA2-96D7-4685-A324-AFE056AA80E5}" srcId="{51D58186-7DA4-43B2-94C5-322121C151AE}" destId="{4BC0DC4E-5DB6-4106-B49D-3FD78F4F45A9}" srcOrd="5" destOrd="0" parTransId="{1554358F-2A3A-45A8-89B3-995C726E51BF}" sibTransId="{A2CE0C2F-FF36-4C63-846C-60D78CA95AB3}"/>
    <dgm:cxn modelId="{7B7333A9-205C-4474-AEDF-EAC34CADB989}" srcId="{51D58186-7DA4-43B2-94C5-322121C151AE}" destId="{E05B5F6D-EF9A-4CE4-A9BD-2516EB9AB945}" srcOrd="2" destOrd="0" parTransId="{14AF9A56-7379-4D73-9722-9E408BB37F83}" sibTransId="{842C4980-D1E0-4F46-9C88-2139642C27F3}"/>
    <dgm:cxn modelId="{6950BEB1-E949-484E-8AB0-F2EF6EA7CC0F}" srcId="{51D58186-7DA4-43B2-94C5-322121C151AE}" destId="{8A75472E-33EC-4F33-8A78-0C91D2C34E8B}" srcOrd="0" destOrd="0" parTransId="{7553F15D-5DC0-48A6-AF51-00FF846A31A2}" sibTransId="{47BDA4DD-AA21-4F21-97F2-9551B0E1B7FE}"/>
    <dgm:cxn modelId="{B3CA96D3-D282-499C-B70E-221C7F07F444}" type="presOf" srcId="{8A75472E-33EC-4F33-8A78-0C91D2C34E8B}" destId="{1213CADB-A1E8-4CEC-B8DE-0D3279661BD9}" srcOrd="0" destOrd="0" presId="urn:microsoft.com/office/officeart/2005/8/layout/vList2"/>
    <dgm:cxn modelId="{BC0F8ED4-4A3F-4192-B715-03F856FAAAA8}" srcId="{51D58186-7DA4-43B2-94C5-322121C151AE}" destId="{812541DB-4756-43CF-934D-8E8FBCD958D0}" srcOrd="7" destOrd="0" parTransId="{18B03115-3C3E-43A9-A19C-726F5C3A3381}" sibTransId="{8C5863A1-7CD8-4672-B7BE-955911B978B0}"/>
    <dgm:cxn modelId="{48090BE2-2C98-47DA-9D84-71946546D215}" srcId="{51D58186-7DA4-43B2-94C5-322121C151AE}" destId="{54C8C00B-B2D2-4212-8008-C88CCB724C32}" srcOrd="3" destOrd="0" parTransId="{73B24B17-76BB-4DB7-BF52-7D287929EEFC}" sibTransId="{81543AEA-2C11-4E2E-AB79-04764F607049}"/>
    <dgm:cxn modelId="{659A62E5-A7FC-400E-8549-1E70CCAA10EC}" srcId="{51D58186-7DA4-43B2-94C5-322121C151AE}" destId="{5C9380DD-94C6-4CF3-9D28-B2284BAFB688}" srcOrd="4" destOrd="0" parTransId="{39B8290E-7EDC-488D-8A26-B3BECFC3D334}" sibTransId="{81571B98-182F-42C6-89EE-087585606386}"/>
    <dgm:cxn modelId="{FC8F62E9-CFF1-4AE2-96AC-BF073D8D8D16}" srcId="{51D58186-7DA4-43B2-94C5-322121C151AE}" destId="{B68651CD-5B7A-40DA-BD1D-F190F6C3C94F}" srcOrd="1" destOrd="0" parTransId="{1CC62CA0-E776-40E7-833B-3EA6E6CE9952}" sibTransId="{5AB86510-904A-49BE-B387-944C911EBB2B}"/>
    <dgm:cxn modelId="{B32AF5F7-51D2-4224-86D3-4085C4E1B394}" type="presOf" srcId="{4BC0DC4E-5DB6-4106-B49D-3FD78F4F45A9}" destId="{777EB1A8-59F3-4DC3-9C17-1D0797A6063C}" srcOrd="0" destOrd="0" presId="urn:microsoft.com/office/officeart/2005/8/layout/vList2"/>
    <dgm:cxn modelId="{66CFA9FF-0192-43A9-ACD8-99C57273EE7E}" type="presOf" srcId="{54C8C00B-B2D2-4212-8008-C88CCB724C32}" destId="{FF1027E2-985C-486D-B4B6-48693E38486B}" srcOrd="0" destOrd="0" presId="urn:microsoft.com/office/officeart/2005/8/layout/vList2"/>
    <dgm:cxn modelId="{095131D3-A636-4820-829B-B93EE79710DE}" type="presParOf" srcId="{8D2AAE50-62B1-4EE7-A659-A54996DB3809}" destId="{1213CADB-A1E8-4CEC-B8DE-0D3279661BD9}" srcOrd="0" destOrd="0" presId="urn:microsoft.com/office/officeart/2005/8/layout/vList2"/>
    <dgm:cxn modelId="{6735DBBC-63CD-4B2E-BC97-CD683B9E3902}" type="presParOf" srcId="{8D2AAE50-62B1-4EE7-A659-A54996DB3809}" destId="{CF69AF0C-31E1-4C5B-B744-A44700B9B155}" srcOrd="1" destOrd="0" presId="urn:microsoft.com/office/officeart/2005/8/layout/vList2"/>
    <dgm:cxn modelId="{9BDD7DDE-5420-43F7-9307-A7828367BB05}" type="presParOf" srcId="{8D2AAE50-62B1-4EE7-A659-A54996DB3809}" destId="{A15EE231-BEAC-47BD-B6A5-A760DACF6E7F}" srcOrd="2" destOrd="0" presId="urn:microsoft.com/office/officeart/2005/8/layout/vList2"/>
    <dgm:cxn modelId="{F2066D57-2B50-4E65-8191-C9137362F925}" type="presParOf" srcId="{8D2AAE50-62B1-4EE7-A659-A54996DB3809}" destId="{9FE06346-0475-47AA-96F5-62EFB2451725}" srcOrd="3" destOrd="0" presId="urn:microsoft.com/office/officeart/2005/8/layout/vList2"/>
    <dgm:cxn modelId="{44FCF89F-C37B-4EA0-92BA-7AB9B55F3356}" type="presParOf" srcId="{8D2AAE50-62B1-4EE7-A659-A54996DB3809}" destId="{30885072-1B14-44E1-A853-3799CD947E34}" srcOrd="4" destOrd="0" presId="urn:microsoft.com/office/officeart/2005/8/layout/vList2"/>
    <dgm:cxn modelId="{CD400274-AF23-4E9E-9484-14070F2530CA}" type="presParOf" srcId="{8D2AAE50-62B1-4EE7-A659-A54996DB3809}" destId="{4798D525-8AEF-4F6B-89AC-48F3970B1791}" srcOrd="5" destOrd="0" presId="urn:microsoft.com/office/officeart/2005/8/layout/vList2"/>
    <dgm:cxn modelId="{B1A3635F-EB54-42AF-BE7D-A8D0CAC4C49A}" type="presParOf" srcId="{8D2AAE50-62B1-4EE7-A659-A54996DB3809}" destId="{FF1027E2-985C-486D-B4B6-48693E38486B}" srcOrd="6" destOrd="0" presId="urn:microsoft.com/office/officeart/2005/8/layout/vList2"/>
    <dgm:cxn modelId="{91335C22-A385-43AB-930B-797CE0891B00}" type="presParOf" srcId="{8D2AAE50-62B1-4EE7-A659-A54996DB3809}" destId="{C579F7E6-50A0-4795-9B47-CB96BFB07DB8}" srcOrd="7" destOrd="0" presId="urn:microsoft.com/office/officeart/2005/8/layout/vList2"/>
    <dgm:cxn modelId="{71E86BF3-A7EF-404D-8CC9-3EA737815227}" type="presParOf" srcId="{8D2AAE50-62B1-4EE7-A659-A54996DB3809}" destId="{79967AD3-2126-4018-9EF2-46B3CEADA357}" srcOrd="8" destOrd="0" presId="urn:microsoft.com/office/officeart/2005/8/layout/vList2"/>
    <dgm:cxn modelId="{0B914B52-F53A-463C-832E-CA1B0B7E8607}" type="presParOf" srcId="{8D2AAE50-62B1-4EE7-A659-A54996DB3809}" destId="{2514F7E6-55B6-4EFF-8A79-D47B716123FB}" srcOrd="9" destOrd="0" presId="urn:microsoft.com/office/officeart/2005/8/layout/vList2"/>
    <dgm:cxn modelId="{4647EF82-8CF8-4FCE-9E51-27ABC4A5AF5C}" type="presParOf" srcId="{8D2AAE50-62B1-4EE7-A659-A54996DB3809}" destId="{777EB1A8-59F3-4DC3-9C17-1D0797A6063C}" srcOrd="10" destOrd="0" presId="urn:microsoft.com/office/officeart/2005/8/layout/vList2"/>
    <dgm:cxn modelId="{B311EC39-95E2-47DF-884C-55CDCA2AA677}" type="presParOf" srcId="{8D2AAE50-62B1-4EE7-A659-A54996DB3809}" destId="{7E132C8D-64B0-426E-ABF9-91A0BF326B84}" srcOrd="11" destOrd="0" presId="urn:microsoft.com/office/officeart/2005/8/layout/vList2"/>
    <dgm:cxn modelId="{78F776BD-669D-45F9-85E4-26D41B41787B}" type="presParOf" srcId="{8D2AAE50-62B1-4EE7-A659-A54996DB3809}" destId="{355F470A-CDFF-4CB2-8098-5BC497812EC7}" srcOrd="12" destOrd="0" presId="urn:microsoft.com/office/officeart/2005/8/layout/vList2"/>
    <dgm:cxn modelId="{802DE5C8-71F7-401A-BC38-9E2A6C8FC101}" type="presParOf" srcId="{8D2AAE50-62B1-4EE7-A659-A54996DB3809}" destId="{D819BEBB-1878-43F4-ACE3-9EDF3E013C59}" srcOrd="13" destOrd="0" presId="urn:microsoft.com/office/officeart/2005/8/layout/vList2"/>
    <dgm:cxn modelId="{E5920E7D-9835-4399-A146-6032BB7F068F}" type="presParOf" srcId="{8D2AAE50-62B1-4EE7-A659-A54996DB3809}" destId="{F17E80C9-10F5-43D4-B870-0517AAAC23C3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13CADB-A1E8-4CEC-B8DE-0D3279661BD9}">
      <dsp:nvSpPr>
        <dsp:cNvPr id="0" name=""/>
        <dsp:cNvSpPr/>
      </dsp:nvSpPr>
      <dsp:spPr>
        <a:xfrm>
          <a:off x="0" y="577"/>
          <a:ext cx="8085584" cy="65583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u="sng" kern="1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Включение</a:t>
          </a:r>
          <a:r>
            <a:rPr lang="ru-RU" sz="1400" b="1" kern="1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преподавателями в рабочие программы по учебным предметам, курсам, модулям </a:t>
          </a:r>
          <a:r>
            <a:rPr lang="ru-RU" sz="1400" b="1" u="sng" kern="1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целевых ориентиров результатов воспитания</a:t>
          </a:r>
          <a:r>
            <a:rPr lang="ru-RU" sz="1400" b="1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1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их учет в определении воспитательных задач заняти</a:t>
          </a:r>
          <a:r>
            <a:rPr lang="ru-RU" sz="1400" b="1" kern="1200" dirty="0">
              <a:solidFill>
                <a:srgbClr val="FF0000"/>
              </a:solidFill>
            </a:rPr>
            <a:t>й</a:t>
          </a:r>
        </a:p>
      </dsp:txBody>
      <dsp:txXfrm>
        <a:off x="32015" y="32592"/>
        <a:ext cx="8021554" cy="591809"/>
      </dsp:txXfrm>
    </dsp:sp>
    <dsp:sp modelId="{A15EE231-BEAC-47BD-B6A5-A760DACF6E7F}">
      <dsp:nvSpPr>
        <dsp:cNvPr id="0" name=""/>
        <dsp:cNvSpPr/>
      </dsp:nvSpPr>
      <dsp:spPr>
        <a:xfrm>
          <a:off x="0" y="667948"/>
          <a:ext cx="8085584" cy="65583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Включение преподавателями </a:t>
          </a:r>
          <a:r>
            <a:rPr lang="ru-RU" sz="1400" b="1" u="sng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в рабочие программы </a:t>
          </a:r>
          <a:r>
            <a:rPr lang="ru-RU" sz="1400" b="1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учебных предметов, курсов, модулей тематики </a:t>
          </a:r>
          <a:r>
            <a:rPr lang="ru-RU" sz="1400" b="1" kern="1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в соответствии с календарным планом воспитательной работы </a:t>
          </a:r>
        </a:p>
      </dsp:txBody>
      <dsp:txXfrm>
        <a:off x="32015" y="699963"/>
        <a:ext cx="8021554" cy="591809"/>
      </dsp:txXfrm>
    </dsp:sp>
    <dsp:sp modelId="{30885072-1B14-44E1-A853-3799CD947E34}">
      <dsp:nvSpPr>
        <dsp:cNvPr id="0" name=""/>
        <dsp:cNvSpPr/>
      </dsp:nvSpPr>
      <dsp:spPr>
        <a:xfrm>
          <a:off x="0" y="1335319"/>
          <a:ext cx="8085584" cy="65583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u="sng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Выбор методов, методик, технологий, оказывающих воспитательное воздействие на личность </a:t>
          </a:r>
          <a:r>
            <a:rPr lang="ru-RU" sz="1400" b="1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в соответствии с воспитательным идеалом, целью и задачами воспитания, целевыми ориентирами результатов воспитания; реализация приоритета воспитания в учебной деятельности </a:t>
          </a:r>
        </a:p>
      </dsp:txBody>
      <dsp:txXfrm>
        <a:off x="32015" y="1367334"/>
        <a:ext cx="8021554" cy="591809"/>
      </dsp:txXfrm>
    </dsp:sp>
    <dsp:sp modelId="{FF1027E2-985C-486D-B4B6-48693E38486B}">
      <dsp:nvSpPr>
        <dsp:cNvPr id="0" name=""/>
        <dsp:cNvSpPr/>
      </dsp:nvSpPr>
      <dsp:spPr>
        <a:xfrm>
          <a:off x="0" y="2002690"/>
          <a:ext cx="8085584" cy="65583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u="sng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Привлечение внимания обучающихся к ценностному аспекту </a:t>
          </a:r>
          <a:r>
            <a:rPr lang="ru-RU" sz="1400" b="1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изучаемых на занятиях дисциплин, явлений и событий, инициирование обсуждений, высказываний своего мнения, выработки своего личностного отношения к изучаемым событиям, явлениям, лицам </a:t>
          </a:r>
        </a:p>
      </dsp:txBody>
      <dsp:txXfrm>
        <a:off x="32015" y="2034705"/>
        <a:ext cx="8021554" cy="591809"/>
      </dsp:txXfrm>
    </dsp:sp>
    <dsp:sp modelId="{79967AD3-2126-4018-9EF2-46B3CEADA357}">
      <dsp:nvSpPr>
        <dsp:cNvPr id="0" name=""/>
        <dsp:cNvSpPr/>
      </dsp:nvSpPr>
      <dsp:spPr>
        <a:xfrm>
          <a:off x="0" y="2670061"/>
          <a:ext cx="8085584" cy="65583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just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u="sng" kern="1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Применение интерактивных форм учебной работы</a:t>
          </a:r>
          <a:r>
            <a:rPr lang="ru-RU" sz="1200" b="1" kern="1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: интеллектуальных, стимулирующих познавательную мотивацию</a:t>
          </a:r>
          <a:r>
            <a:rPr lang="ru-RU" sz="1200" b="1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; </a:t>
          </a:r>
          <a:r>
            <a:rPr lang="ru-RU" sz="1200" b="1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игровых методик, дискуссий, </a:t>
          </a:r>
          <a:r>
            <a:rPr lang="ru-RU" sz="1200" b="1" u="sng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дающих возможность приобрести опыт ведения конструктивного диалога; групповой работы, которая учит строить отношения и действовать в команде, способствует развитию критического мышления</a:t>
          </a:r>
        </a:p>
      </dsp:txBody>
      <dsp:txXfrm>
        <a:off x="32015" y="2702076"/>
        <a:ext cx="8021554" cy="591809"/>
      </dsp:txXfrm>
    </dsp:sp>
    <dsp:sp modelId="{777EB1A8-59F3-4DC3-9C17-1D0797A6063C}">
      <dsp:nvSpPr>
        <dsp:cNvPr id="0" name=""/>
        <dsp:cNvSpPr/>
      </dsp:nvSpPr>
      <dsp:spPr>
        <a:xfrm>
          <a:off x="0" y="3312594"/>
          <a:ext cx="8085584" cy="65583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Побуждение обучающихся соблюдать нормы поведения, правила общения со сверстниками и педагогами, соответствующие укладу общеобразовательной организации, установление и поддержка доброжелательной атмосферы </a:t>
          </a:r>
        </a:p>
      </dsp:txBody>
      <dsp:txXfrm>
        <a:off x="32015" y="3344609"/>
        <a:ext cx="8021554" cy="591809"/>
      </dsp:txXfrm>
    </dsp:sp>
    <dsp:sp modelId="{355F470A-CDFF-4CB2-8098-5BC497812EC7}">
      <dsp:nvSpPr>
        <dsp:cNvPr id="0" name=""/>
        <dsp:cNvSpPr/>
      </dsp:nvSpPr>
      <dsp:spPr>
        <a:xfrm>
          <a:off x="0" y="4004803"/>
          <a:ext cx="8085584" cy="65583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Организация шефства мотивированных и эрудированных обучающихся над неуспевающими, в том числе с особыми образовательными потребностями, дающего обучающимся социально значимый опыт сотрудничества и взаимной помощи </a:t>
          </a:r>
        </a:p>
      </dsp:txBody>
      <dsp:txXfrm>
        <a:off x="32015" y="4036818"/>
        <a:ext cx="8021554" cy="591809"/>
      </dsp:txXfrm>
    </dsp:sp>
    <dsp:sp modelId="{F17E80C9-10F5-43D4-B870-0517AAAC23C3}">
      <dsp:nvSpPr>
        <dsp:cNvPr id="0" name=""/>
        <dsp:cNvSpPr/>
      </dsp:nvSpPr>
      <dsp:spPr>
        <a:xfrm>
          <a:off x="0" y="4672752"/>
          <a:ext cx="8085584" cy="65583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Инициирование и поддержку исследовательской деятельности обучающихся, планирование и выполнение индивидуальных и групповых проектов воспитательной направленности</a:t>
          </a:r>
        </a:p>
      </dsp:txBody>
      <dsp:txXfrm>
        <a:off x="32015" y="4704767"/>
        <a:ext cx="8021554" cy="5918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128390-CDE0-4C17-A72D-7F38686C9E32}" type="datetimeFigureOut">
              <a:rPr lang="ru-RU" smtClean="0"/>
              <a:pPr/>
              <a:t>20.01.2025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AD8B85-C876-42DE-92A3-AE199542CA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284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A1669AD-3AA8-709E-3A2A-CC68DD346AB5}"/>
              </a:ext>
            </a:extLst>
          </p:cNvPr>
          <p:cNvSpPr txBox="1"/>
          <p:nvPr/>
        </p:nvSpPr>
        <p:spPr>
          <a:xfrm>
            <a:off x="1187624" y="2088788"/>
            <a:ext cx="676875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Межрегиональный семинар 21.01.2025г</a:t>
            </a:r>
            <a:endParaRPr lang="ru-RU" sz="3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B42A78-20E1-E149-4854-6460B4ADDAF5}"/>
              </a:ext>
            </a:extLst>
          </p:cNvPr>
          <p:cNvSpPr txBox="1"/>
          <p:nvPr/>
        </p:nvSpPr>
        <p:spPr>
          <a:xfrm>
            <a:off x="720080" y="397356"/>
            <a:ext cx="3456384" cy="9592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ru-RU" sz="1800" b="1" i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ГБПОУ «СВИРСКИЙ ЭЛЕКТРОМЕХАНИЧЕСКИЙ ТЕХНИКУМ»</a:t>
            </a:r>
            <a:endParaRPr lang="ru-RU" sz="1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89230F-175E-0729-5EBD-A7E441A7B327}"/>
              </a:ext>
            </a:extLst>
          </p:cNvPr>
          <p:cNvSpPr txBox="1"/>
          <p:nvPr/>
        </p:nvSpPr>
        <p:spPr>
          <a:xfrm>
            <a:off x="4967538" y="3544921"/>
            <a:ext cx="3707904" cy="9592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ru-RU" sz="1800" b="1" i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ОГАПОУ СО «ЭНГЕЛЬСКИЙ ПРОМЫШЛННО-ЭКОНОМИЧЕСКИЙ КОЛЛЕДЖ»</a:t>
            </a:r>
            <a:endParaRPr lang="ru-RU" sz="16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A4EF4F6-398F-625B-1DEC-6D94C62EE144}"/>
              </a:ext>
            </a:extLst>
          </p:cNvPr>
          <p:cNvSpPr txBox="1"/>
          <p:nvPr/>
        </p:nvSpPr>
        <p:spPr>
          <a:xfrm>
            <a:off x="4427984" y="397356"/>
            <a:ext cx="3995936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ГБПОУ</a:t>
            </a:r>
            <a:r>
              <a:rPr lang="ru-RU" sz="18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КРАСНОДАРСКОГО КРАЯ «КРАСНОДАРСКИЙ КОЛЛЕДЖ ЭЛЕКТРОННОГО ПРИБОРОСТРОЕНИЯ</a:t>
            </a:r>
            <a:r>
              <a:rPr lang="ru-RU" sz="2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endParaRPr lang="ru-RU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30456F4-3769-471A-3359-2214A68DBB40}"/>
              </a:ext>
            </a:extLst>
          </p:cNvPr>
          <p:cNvSpPr txBox="1"/>
          <p:nvPr/>
        </p:nvSpPr>
        <p:spPr>
          <a:xfrm>
            <a:off x="124710" y="3547365"/>
            <a:ext cx="4051754" cy="16621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800"/>
              </a:spcAft>
              <a:tabLst>
                <a:tab pos="-1600200" algn="l"/>
              </a:tabLst>
            </a:pPr>
            <a:r>
              <a:rPr lang="ru-RU" sz="1800" b="1" i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ГАПОУ «ЧЕБОКСАРСКИЙ ТЕХНИКУМ ТРАНССТРОЙТЕХ»</a:t>
            </a:r>
            <a:endParaRPr lang="ru-RU" sz="1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ctr">
              <a:lnSpc>
                <a:spcPct val="107000"/>
              </a:lnSpc>
              <a:spcAft>
                <a:spcPts val="800"/>
              </a:spcAft>
              <a:tabLst>
                <a:tab pos="-1600200" algn="l"/>
              </a:tabLst>
            </a:pPr>
            <a:r>
              <a:rPr lang="ru-RU" sz="1800" b="1" i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МИНОБРАЗОВАНИЯ ЧУВАШИИ</a:t>
            </a:r>
            <a:endParaRPr lang="ru-RU" sz="1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3E4D51D-2226-F809-92EE-6648179C5C99}"/>
              </a:ext>
            </a:extLst>
          </p:cNvPr>
          <p:cNvSpPr txBox="1"/>
          <p:nvPr/>
        </p:nvSpPr>
        <p:spPr>
          <a:xfrm>
            <a:off x="1835189" y="5445224"/>
            <a:ext cx="5473621" cy="6656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ru-RU" sz="1800" b="1" i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ОГБПОУ «УЛЬЯНОВСКИЙ ТЕХНИКУМ ПИТАНИЯ И ТОРГОВЛИ»</a:t>
            </a:r>
            <a:endParaRPr lang="ru-RU" sz="1600" b="1" i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399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3212976"/>
            <a:ext cx="7772400" cy="2520280"/>
          </a:xfrm>
          <a:solidFill>
            <a:srgbClr val="CC99FF">
              <a:alpha val="0"/>
            </a:srgbClr>
          </a:solidFill>
        </p:spPr>
        <p:txBody>
          <a:bodyPr>
            <a:normAutofit fontScale="90000"/>
          </a:bodyPr>
          <a:lstStyle/>
          <a:p>
            <a:pPr eaLnBrk="0" hangingPunct="0">
              <a:defRPr/>
            </a:pPr>
            <a:br>
              <a:rPr lang="ru-RU" b="1" i="1" dirty="0">
                <a:cs typeface="Times New Roman" pitchFamily="18" charset="0"/>
              </a:rPr>
            </a:br>
            <a:r>
              <a:rPr lang="ru-RU" sz="2700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700" b="1" i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«Синергия формирования образовательных результатов как один из факторов интенсификации освоения образовательных программ»</a:t>
            </a:r>
            <a:br>
              <a:rPr lang="ru-RU" sz="2700" b="1" i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700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2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72000" y="5589240"/>
            <a:ext cx="4032250" cy="609398"/>
          </a:xfrm>
          <a:prstGeom prst="rect">
            <a:avLst/>
          </a:prstGeom>
          <a:noFill/>
          <a:ln w="12700">
            <a:noFill/>
          </a:ln>
        </p:spPr>
        <p:txBody>
          <a:bodyPr wrap="square">
            <a:spAutoFit/>
          </a:bodyPr>
          <a:lstStyle/>
          <a:p>
            <a:pPr marL="257175"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tabLst>
                <a:tab pos="404813" algn="l"/>
              </a:tabLst>
              <a:defRPr/>
            </a:pPr>
            <a:r>
              <a:rPr lang="ru-RU" altLang="ru-RU" sz="1400" i="1" kern="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Заместитель директора  по НМР</a:t>
            </a:r>
            <a:r>
              <a:rPr lang="ru-RU" altLang="ru-RU" sz="1400" b="1" i="1" kern="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</a:p>
          <a:p>
            <a:pPr marL="257175"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tabLst>
                <a:tab pos="404813" algn="l"/>
              </a:tabLst>
              <a:defRPr/>
            </a:pPr>
            <a:r>
              <a:rPr lang="ru-RU" altLang="ru-RU" sz="1400" b="1" i="1" kern="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Русецкая Наталья Степановна</a:t>
            </a:r>
          </a:p>
        </p:txBody>
      </p:sp>
      <p:pic>
        <p:nvPicPr>
          <p:cNvPr id="1027" name="Picture 3" descr="C:\Users\Наталья\Desktop\maxresdefaul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9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763688" y="908720"/>
            <a:ext cx="5976664" cy="25694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Н</a:t>
            </a:r>
            <a:r>
              <a:rPr lang="ru-RU" sz="1400" b="1" spc="-5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ОРМАТИВН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ЫЕ</a:t>
            </a:r>
            <a:r>
              <a:rPr lang="ru-RU" sz="1400" b="1" spc="45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ОС</a:t>
            </a:r>
            <a:r>
              <a:rPr lang="ru-RU" sz="1400" b="1" spc="-5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НОВ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Ы</a:t>
            </a:r>
            <a:r>
              <a:rPr lang="ru-RU" sz="1400" b="1" spc="25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РЕАЛ</a:t>
            </a:r>
            <a:r>
              <a:rPr lang="ru-RU" sz="1400" b="1" spc="-5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ИЗАЦИИ</a:t>
            </a:r>
            <a:r>
              <a:rPr lang="ru-RU" sz="1400" b="1" spc="25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О</a:t>
            </a:r>
            <a:r>
              <a:rPr lang="ru-RU" sz="1400" b="1" spc="-5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Б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ЩЕ</a:t>
            </a:r>
            <a:r>
              <a:rPr lang="ru-RU" sz="1400" b="1" spc="-1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Г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О</a:t>
            </a:r>
            <a:r>
              <a:rPr lang="ru-RU" sz="1400" b="1" spc="25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О</a:t>
            </a:r>
            <a:r>
              <a:rPr lang="ru-RU" sz="1400" b="1" spc="-5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БРАЗОВ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А</a:t>
            </a:r>
            <a:r>
              <a:rPr lang="ru-RU" sz="1400" b="1" spc="-1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НИ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Я</a:t>
            </a:r>
            <a:r>
              <a:rPr lang="ru-RU" sz="1400" b="1" spc="45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В ПР</a:t>
            </a:r>
            <a:r>
              <a:rPr lang="ru-RU" sz="1400" b="1" spc="-5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ОФЕССИОН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АЛЬНЫХ</a:t>
            </a:r>
            <a:r>
              <a:rPr lang="ru-RU" sz="1400" b="1" spc="4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ОБРАЗО</a:t>
            </a:r>
            <a:r>
              <a:rPr lang="ru-RU" sz="1400" b="1" spc="-5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ВАТЕЛЬН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ЫХ ОРГАНИЗАЦИЯХ </a:t>
            </a:r>
            <a:endParaRPr lang="ru-RU" sz="14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sz="25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Федеральный закон 273-ФЗ «О образовании в Российской Федерации», п.3, статья 68</a:t>
            </a:r>
            <a:endParaRPr lang="ru-RU" sz="25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23528" y="2188873"/>
            <a:ext cx="3960440" cy="4192456"/>
          </a:xfrm>
        </p:spPr>
        <p:txBody>
          <a:bodyPr>
            <a:normAutofit fontScale="55000" lnSpcReduction="20000"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sz="25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Получение среднего профессионального образования на базе основного общего образования осуществляется с одновременным получением среднего общего образования в пределах соответствующей образовательной программы среднего профессионального образования. В этом случае образовательная программа среднего профессионального образования, реализуемая на базе основного общего образования</a:t>
            </a:r>
            <a:r>
              <a:rPr lang="ru-RU" sz="25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5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разрабатывается на основе требований соответствующих федеральных государственных образовательных стандартов среднего общего и среднего профессионального образовании, положений федеральной основной общеобразовательной программы среднего общего образования, а также с учетом получаемой профессии или специальности среднего профессионального образования</a:t>
            </a:r>
            <a:endParaRPr lang="ru-RU" sz="25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1052736"/>
            <a:ext cx="4176464" cy="2448272"/>
          </a:xfrm>
        </p:spPr>
        <p:txBody>
          <a:bodyPr>
            <a:normAutofit fontScale="325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7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2024 году во всех образовательных организациях, реализующих программы среднего профессионального образования </a:t>
            </a:r>
            <a:r>
              <a:rPr lang="ru-RU" sz="37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будут внедрены методики преподавания общеобразовательных дисциплин с учетом профессиональной направленности программ среднего профессионального образования</a:t>
            </a:r>
            <a:r>
              <a:rPr lang="ru-RU" sz="3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7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реализуемых на базе основного общего образования, предусматривающие интенсивную общеобразовательную подготовку обучающихся </a:t>
            </a:r>
            <a:r>
              <a:rPr lang="ru-RU" sz="37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включением прикладных модулей, соответствующих профессиональной направленности</a:t>
            </a:r>
            <a:r>
              <a:rPr lang="ru-RU" sz="37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7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т.ч. с учетом применения технологий дистанционного и электронного обучения</a:t>
            </a:r>
            <a:endParaRPr lang="ru-RU" sz="37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4499992" y="3417863"/>
            <a:ext cx="2088232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Распоряжение Министерства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просвещения Российской Федерации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 30 апреля 2021 г. N Р-98.</a:t>
            </a:r>
            <a:r>
              <a:rPr lang="ru-RU" sz="11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200" b="1" dirty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 утверждении концепции преподавания общеобразовательных дисциплин с учетом профессиональной направленности программ среднего</a:t>
            </a:r>
            <a:br>
              <a:rPr lang="ru-RU" sz="1200" b="1" dirty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1200" b="1" dirty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профессионального образования, реализуемых</a:t>
            </a:r>
            <a:br>
              <a:rPr lang="ru-RU" sz="1200" b="1" dirty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1200" b="1" dirty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базе основного общего образования</a:t>
            </a:r>
            <a:endParaRPr lang="ru-RU" sz="1200" b="1" dirty="0">
              <a:solidFill>
                <a:srgbClr val="C00000"/>
              </a:solidFill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6"/>
          <p:cNvSpPr txBox="1">
            <a:spLocks/>
          </p:cNvSpPr>
          <p:nvPr/>
        </p:nvSpPr>
        <p:spPr>
          <a:xfrm>
            <a:off x="6804248" y="3645024"/>
            <a:ext cx="2088232" cy="1162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Федеральная рабочая программа воспитания </a:t>
            </a:r>
            <a:b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Приказ Минпросвещения  от 16.11.2022 года №992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600" dirty="0"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88224" y="4437112"/>
            <a:ext cx="22322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Программа воспитания основывается на единстве и преемственности образовательного процесса всех уровней, соотносится с рабочими программами воспитания образовательных организаций среднего профессионального 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133603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AutoShape 64"/>
          <p:cNvSpPr>
            <a:spLocks noChangeArrowheads="1"/>
          </p:cNvSpPr>
          <p:nvPr/>
        </p:nvSpPr>
        <p:spPr bwMode="gray">
          <a:xfrm>
            <a:off x="546886" y="2240196"/>
            <a:ext cx="8280920" cy="504056"/>
          </a:xfrm>
          <a:prstGeom prst="roundRect">
            <a:avLst>
              <a:gd name="adj" fmla="val 0"/>
            </a:avLst>
          </a:prstGeom>
          <a:noFill/>
          <a:ln w="381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Личностные образовательные результаты обучающихся </a:t>
            </a:r>
            <a:endParaRPr lang="en-US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1" name="Freeform 7"/>
          <p:cNvSpPr>
            <a:spLocks/>
          </p:cNvSpPr>
          <p:nvPr/>
        </p:nvSpPr>
        <p:spPr bwMode="auto">
          <a:xfrm flipH="1">
            <a:off x="785502" y="3199654"/>
            <a:ext cx="5040911" cy="2660213"/>
          </a:xfrm>
          <a:custGeom>
            <a:avLst/>
            <a:gdLst/>
            <a:ahLst/>
            <a:cxnLst>
              <a:cxn ang="0">
                <a:pos x="1771" y="885"/>
              </a:cxn>
              <a:cxn ang="0">
                <a:pos x="885" y="0"/>
              </a:cxn>
              <a:cxn ang="0">
                <a:pos x="0" y="885"/>
              </a:cxn>
              <a:cxn ang="0">
                <a:pos x="0" y="890"/>
              </a:cxn>
              <a:cxn ang="0">
                <a:pos x="1771" y="890"/>
              </a:cxn>
              <a:cxn ang="0">
                <a:pos x="1771" y="885"/>
              </a:cxn>
            </a:cxnLst>
            <a:rect l="0" t="0" r="r" b="b"/>
            <a:pathLst>
              <a:path w="1771" h="890">
                <a:moveTo>
                  <a:pt x="1771" y="885"/>
                </a:moveTo>
                <a:cubicBezTo>
                  <a:pt x="1771" y="396"/>
                  <a:pt x="1374" y="0"/>
                  <a:pt x="885" y="0"/>
                </a:cubicBezTo>
                <a:cubicBezTo>
                  <a:pt x="396" y="0"/>
                  <a:pt x="0" y="396"/>
                  <a:pt x="0" y="885"/>
                </a:cubicBezTo>
                <a:cubicBezTo>
                  <a:pt x="0" y="887"/>
                  <a:pt x="0" y="889"/>
                  <a:pt x="0" y="890"/>
                </a:cubicBezTo>
                <a:cubicBezTo>
                  <a:pt x="1771" y="890"/>
                  <a:pt x="1771" y="890"/>
                  <a:pt x="1771" y="890"/>
                </a:cubicBezTo>
                <a:cubicBezTo>
                  <a:pt x="1771" y="889"/>
                  <a:pt x="1771" y="887"/>
                  <a:pt x="1771" y="88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0" name="Rectangle 29"/>
          <p:cNvSpPr/>
          <p:nvPr/>
        </p:nvSpPr>
        <p:spPr>
          <a:xfrm>
            <a:off x="3326504" y="6339945"/>
            <a:ext cx="2160848" cy="584775"/>
          </a:xfrm>
          <a:prstGeom prst="rect">
            <a:avLst/>
          </a:prstGeom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3">
                    <a:lumMod val="50000"/>
                  </a:schemeClr>
                </a:solidFill>
                <a:cs typeface="Arial" pitchFamily="34" charset="0"/>
              </a:rPr>
              <a:t>ФГОС СПО</a:t>
            </a:r>
            <a:endParaRPr lang="en-US" sz="1400" b="1" dirty="0">
              <a:solidFill>
                <a:schemeClr val="accent3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267616" y="3338916"/>
            <a:ext cx="1526858" cy="584775"/>
          </a:xfrm>
          <a:prstGeom prst="rect">
            <a:avLst/>
          </a:prstGeom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Общие компетенции</a:t>
            </a:r>
            <a:endParaRPr lang="en-US" sz="16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5A3912-812B-09AC-59CF-A3AED39FF245}"/>
              </a:ext>
            </a:extLst>
          </p:cNvPr>
          <p:cNvSpPr txBox="1"/>
          <p:nvPr/>
        </p:nvSpPr>
        <p:spPr>
          <a:xfrm>
            <a:off x="546886" y="234561"/>
            <a:ext cx="778957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1" i="1" u="sng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Синергия</a:t>
            </a:r>
            <a:r>
              <a:rPr lang="ru-RU" sz="1800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— это явление, при котором несколько объектов во время взаимодействия усиливают свойства друг друга.</a:t>
            </a:r>
          </a:p>
          <a:p>
            <a:pPr algn="just"/>
            <a:r>
              <a:rPr lang="ru-RU" sz="1800" b="1" i="1" u="sng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Синхронизация образовательных результатов </a:t>
            </a:r>
            <a:r>
              <a:rPr lang="ru-RU" sz="1800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проявляется на основе интеграции системно-деятельностного и компетентностного подходов,  обеспечивает единство процессов воспитания, развития и обучения в период освоения ООП СПО. </a:t>
            </a:r>
          </a:p>
        </p:txBody>
      </p:sp>
      <p:sp>
        <p:nvSpPr>
          <p:cNvPr id="6" name="Freeform 10">
            <a:extLst>
              <a:ext uri="{FF2B5EF4-FFF2-40B4-BE49-F238E27FC236}">
                <a16:creationId xmlns:a16="http://schemas.microsoft.com/office/drawing/2014/main" id="{D14A7ED0-6A4F-F12F-8239-C86CC73690AC}"/>
              </a:ext>
            </a:extLst>
          </p:cNvPr>
          <p:cNvSpPr>
            <a:spLocks/>
          </p:cNvSpPr>
          <p:nvPr/>
        </p:nvSpPr>
        <p:spPr bwMode="auto">
          <a:xfrm rot="17554724" flipH="1">
            <a:off x="1308022" y="3941925"/>
            <a:ext cx="2251306" cy="2793912"/>
          </a:xfrm>
          <a:custGeom>
            <a:avLst/>
            <a:gdLst/>
            <a:ahLst/>
            <a:cxnLst>
              <a:cxn ang="0">
                <a:pos x="585" y="43"/>
              </a:cxn>
              <a:cxn ang="0">
                <a:pos x="293" y="0"/>
              </a:cxn>
              <a:cxn ang="0">
                <a:pos x="0" y="44"/>
              </a:cxn>
              <a:cxn ang="0">
                <a:pos x="293" y="893"/>
              </a:cxn>
              <a:cxn ang="0">
                <a:pos x="585" y="43"/>
              </a:cxn>
            </a:cxnLst>
            <a:rect l="0" t="0" r="r" b="b"/>
            <a:pathLst>
              <a:path w="585" h="893">
                <a:moveTo>
                  <a:pt x="585" y="43"/>
                </a:moveTo>
                <a:cubicBezTo>
                  <a:pt x="493" y="16"/>
                  <a:pt x="395" y="0"/>
                  <a:pt x="293" y="0"/>
                </a:cubicBezTo>
                <a:cubicBezTo>
                  <a:pt x="191" y="0"/>
                  <a:pt x="92" y="16"/>
                  <a:pt x="0" y="44"/>
                </a:cubicBezTo>
                <a:cubicBezTo>
                  <a:pt x="293" y="893"/>
                  <a:pt x="293" y="893"/>
                  <a:pt x="293" y="893"/>
                </a:cubicBezTo>
                <a:lnTo>
                  <a:pt x="585" y="43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7" name="Freeform 10">
            <a:extLst>
              <a:ext uri="{FF2B5EF4-FFF2-40B4-BE49-F238E27FC236}">
                <a16:creationId xmlns:a16="http://schemas.microsoft.com/office/drawing/2014/main" id="{3F3B5F89-364C-7556-9661-88870C9748D9}"/>
              </a:ext>
            </a:extLst>
          </p:cNvPr>
          <p:cNvSpPr>
            <a:spLocks/>
          </p:cNvSpPr>
          <p:nvPr/>
        </p:nvSpPr>
        <p:spPr bwMode="auto">
          <a:xfrm rot="20306487" flipH="1">
            <a:off x="2189789" y="3139246"/>
            <a:ext cx="2251306" cy="2793912"/>
          </a:xfrm>
          <a:custGeom>
            <a:avLst/>
            <a:gdLst/>
            <a:ahLst/>
            <a:cxnLst>
              <a:cxn ang="0">
                <a:pos x="585" y="43"/>
              </a:cxn>
              <a:cxn ang="0">
                <a:pos x="293" y="0"/>
              </a:cxn>
              <a:cxn ang="0">
                <a:pos x="0" y="44"/>
              </a:cxn>
              <a:cxn ang="0">
                <a:pos x="293" y="893"/>
              </a:cxn>
              <a:cxn ang="0">
                <a:pos x="585" y="43"/>
              </a:cxn>
            </a:cxnLst>
            <a:rect l="0" t="0" r="r" b="b"/>
            <a:pathLst>
              <a:path w="585" h="893">
                <a:moveTo>
                  <a:pt x="585" y="43"/>
                </a:moveTo>
                <a:cubicBezTo>
                  <a:pt x="493" y="16"/>
                  <a:pt x="395" y="0"/>
                  <a:pt x="293" y="0"/>
                </a:cubicBezTo>
                <a:cubicBezTo>
                  <a:pt x="191" y="0"/>
                  <a:pt x="92" y="16"/>
                  <a:pt x="0" y="44"/>
                </a:cubicBezTo>
                <a:cubicBezTo>
                  <a:pt x="293" y="893"/>
                  <a:pt x="293" y="893"/>
                  <a:pt x="293" y="893"/>
                </a:cubicBezTo>
                <a:lnTo>
                  <a:pt x="585" y="43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8" name="Freeform 10">
            <a:extLst>
              <a:ext uri="{FF2B5EF4-FFF2-40B4-BE49-F238E27FC236}">
                <a16:creationId xmlns:a16="http://schemas.microsoft.com/office/drawing/2014/main" id="{AAA672BF-458A-0CCA-9219-312FD044EE14}"/>
              </a:ext>
            </a:extLst>
          </p:cNvPr>
          <p:cNvSpPr>
            <a:spLocks/>
          </p:cNvSpPr>
          <p:nvPr/>
        </p:nvSpPr>
        <p:spPr bwMode="auto">
          <a:xfrm rot="1389298" flipH="1">
            <a:off x="3399584" y="3153446"/>
            <a:ext cx="2251306" cy="2793912"/>
          </a:xfrm>
          <a:custGeom>
            <a:avLst/>
            <a:gdLst/>
            <a:ahLst/>
            <a:cxnLst>
              <a:cxn ang="0">
                <a:pos x="585" y="43"/>
              </a:cxn>
              <a:cxn ang="0">
                <a:pos x="293" y="0"/>
              </a:cxn>
              <a:cxn ang="0">
                <a:pos x="0" y="44"/>
              </a:cxn>
              <a:cxn ang="0">
                <a:pos x="293" y="893"/>
              </a:cxn>
              <a:cxn ang="0">
                <a:pos x="585" y="43"/>
              </a:cxn>
            </a:cxnLst>
            <a:rect l="0" t="0" r="r" b="b"/>
            <a:pathLst>
              <a:path w="585" h="893">
                <a:moveTo>
                  <a:pt x="585" y="43"/>
                </a:moveTo>
                <a:cubicBezTo>
                  <a:pt x="493" y="16"/>
                  <a:pt x="395" y="0"/>
                  <a:pt x="293" y="0"/>
                </a:cubicBezTo>
                <a:cubicBezTo>
                  <a:pt x="191" y="0"/>
                  <a:pt x="92" y="16"/>
                  <a:pt x="0" y="44"/>
                </a:cubicBezTo>
                <a:cubicBezTo>
                  <a:pt x="293" y="893"/>
                  <a:pt x="293" y="893"/>
                  <a:pt x="293" y="893"/>
                </a:cubicBezTo>
                <a:lnTo>
                  <a:pt x="585" y="43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9" name="Freeform 10">
            <a:extLst>
              <a:ext uri="{FF2B5EF4-FFF2-40B4-BE49-F238E27FC236}">
                <a16:creationId xmlns:a16="http://schemas.microsoft.com/office/drawing/2014/main" id="{C2EE4EA1-A1F8-E026-5A88-2FA136AF5C1B}"/>
              </a:ext>
            </a:extLst>
          </p:cNvPr>
          <p:cNvSpPr>
            <a:spLocks/>
          </p:cNvSpPr>
          <p:nvPr/>
        </p:nvSpPr>
        <p:spPr bwMode="auto">
          <a:xfrm rot="4126722" flipH="1">
            <a:off x="4225385" y="4017637"/>
            <a:ext cx="2251306" cy="2793912"/>
          </a:xfrm>
          <a:custGeom>
            <a:avLst/>
            <a:gdLst/>
            <a:ahLst/>
            <a:cxnLst>
              <a:cxn ang="0">
                <a:pos x="585" y="43"/>
              </a:cxn>
              <a:cxn ang="0">
                <a:pos x="293" y="0"/>
              </a:cxn>
              <a:cxn ang="0">
                <a:pos x="0" y="44"/>
              </a:cxn>
              <a:cxn ang="0">
                <a:pos x="293" y="893"/>
              </a:cxn>
              <a:cxn ang="0">
                <a:pos x="585" y="43"/>
              </a:cxn>
            </a:cxnLst>
            <a:rect l="0" t="0" r="r" b="b"/>
            <a:pathLst>
              <a:path w="585" h="893">
                <a:moveTo>
                  <a:pt x="585" y="43"/>
                </a:moveTo>
                <a:cubicBezTo>
                  <a:pt x="493" y="16"/>
                  <a:pt x="395" y="0"/>
                  <a:pt x="293" y="0"/>
                </a:cubicBezTo>
                <a:cubicBezTo>
                  <a:pt x="191" y="0"/>
                  <a:pt x="92" y="16"/>
                  <a:pt x="0" y="44"/>
                </a:cubicBezTo>
                <a:cubicBezTo>
                  <a:pt x="293" y="893"/>
                  <a:pt x="293" y="893"/>
                  <a:pt x="293" y="893"/>
                </a:cubicBezTo>
                <a:lnTo>
                  <a:pt x="585" y="43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1038" name="Freeform 14"/>
          <p:cNvSpPr>
            <a:spLocks/>
          </p:cNvSpPr>
          <p:nvPr/>
        </p:nvSpPr>
        <p:spPr bwMode="auto">
          <a:xfrm flipH="1">
            <a:off x="2744841" y="4404866"/>
            <a:ext cx="2596566" cy="1538894"/>
          </a:xfrm>
          <a:custGeom>
            <a:avLst/>
            <a:gdLst/>
            <a:ahLst/>
            <a:cxnLst>
              <a:cxn ang="0">
                <a:pos x="1259" y="645"/>
              </a:cxn>
              <a:cxn ang="0">
                <a:pos x="629" y="0"/>
              </a:cxn>
              <a:cxn ang="0">
                <a:pos x="0" y="645"/>
              </a:cxn>
              <a:cxn ang="0">
                <a:pos x="0" y="649"/>
              </a:cxn>
              <a:cxn ang="0">
                <a:pos x="1259" y="649"/>
              </a:cxn>
              <a:cxn ang="0">
                <a:pos x="1259" y="645"/>
              </a:cxn>
            </a:cxnLst>
            <a:rect l="0" t="0" r="r" b="b"/>
            <a:pathLst>
              <a:path w="1259" h="649">
                <a:moveTo>
                  <a:pt x="1259" y="645"/>
                </a:moveTo>
                <a:cubicBezTo>
                  <a:pt x="1259" y="289"/>
                  <a:pt x="977" y="0"/>
                  <a:pt x="629" y="0"/>
                </a:cubicBezTo>
                <a:cubicBezTo>
                  <a:pt x="282" y="0"/>
                  <a:pt x="0" y="289"/>
                  <a:pt x="0" y="645"/>
                </a:cubicBezTo>
                <a:cubicBezTo>
                  <a:pt x="0" y="646"/>
                  <a:pt x="0" y="647"/>
                  <a:pt x="0" y="649"/>
                </a:cubicBezTo>
                <a:cubicBezTo>
                  <a:pt x="1259" y="649"/>
                  <a:pt x="1259" y="649"/>
                  <a:pt x="1259" y="649"/>
                </a:cubicBezTo>
                <a:cubicBezTo>
                  <a:pt x="1259" y="647"/>
                  <a:pt x="1259" y="646"/>
                  <a:pt x="1259" y="645"/>
                </a:cubicBez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 dirty="0"/>
          </a:p>
        </p:txBody>
      </p:sp>
      <p:sp>
        <p:nvSpPr>
          <p:cNvPr id="31" name="Rectangle 30"/>
          <p:cNvSpPr/>
          <p:nvPr/>
        </p:nvSpPr>
        <p:spPr>
          <a:xfrm>
            <a:off x="1950142" y="3484452"/>
            <a:ext cx="1844332" cy="523220"/>
          </a:xfrm>
          <a:prstGeom prst="rect">
            <a:avLst/>
          </a:prstGeom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Дисциплинарные</a:t>
            </a:r>
            <a:endParaRPr lang="en-US" sz="16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983272" y="4829818"/>
            <a:ext cx="2016224" cy="584775"/>
          </a:xfrm>
          <a:prstGeom prst="rect">
            <a:avLst/>
          </a:prstGeom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Профессиональные компетенции</a:t>
            </a:r>
            <a:endParaRPr lang="en-US" sz="16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279171" y="4511981"/>
            <a:ext cx="2596566" cy="1077218"/>
          </a:xfrm>
          <a:prstGeom prst="rect">
            <a:avLst/>
          </a:prstGeom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Целевые ориентиры </a:t>
            </a:r>
          </a:p>
          <a:p>
            <a:pPr algn="ctr"/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Программы воспитания</a:t>
            </a:r>
          </a:p>
          <a:p>
            <a:pPr algn="ctr"/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(инвариантные и вариативные)</a:t>
            </a:r>
            <a:endParaRPr lang="en-US" sz="16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32">
            <a:extLst>
              <a:ext uri="{FF2B5EF4-FFF2-40B4-BE49-F238E27FC236}">
                <a16:creationId xmlns:a16="http://schemas.microsoft.com/office/drawing/2014/main" id="{4FA1D60B-CDC3-8EC6-BE59-03337E880248}"/>
              </a:ext>
            </a:extLst>
          </p:cNvPr>
          <p:cNvSpPr/>
          <p:nvPr/>
        </p:nvSpPr>
        <p:spPr>
          <a:xfrm>
            <a:off x="4016399" y="3543216"/>
            <a:ext cx="2016224" cy="584775"/>
          </a:xfrm>
          <a:prstGeom prst="rect">
            <a:avLst/>
          </a:prstGeom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Общие компетенции</a:t>
            </a:r>
            <a:endParaRPr lang="en-US" sz="16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32">
            <a:extLst>
              <a:ext uri="{FF2B5EF4-FFF2-40B4-BE49-F238E27FC236}">
                <a16:creationId xmlns:a16="http://schemas.microsoft.com/office/drawing/2014/main" id="{681C0F6D-5EF7-035C-4B6A-5E44C10F43CD}"/>
              </a:ext>
            </a:extLst>
          </p:cNvPr>
          <p:cNvSpPr/>
          <p:nvPr/>
        </p:nvSpPr>
        <p:spPr>
          <a:xfrm>
            <a:off x="2997337" y="5108106"/>
            <a:ext cx="2016224" cy="584775"/>
          </a:xfrm>
          <a:prstGeom prst="rect">
            <a:avLst/>
          </a:prstGeom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Синхронное освоение</a:t>
            </a:r>
            <a:endParaRPr lang="en-US" sz="16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люс 50">
            <a:extLst>
              <a:ext uri="{FF2B5EF4-FFF2-40B4-BE49-F238E27FC236}">
                <a16:creationId xmlns:a16="http://schemas.microsoft.com/office/drawing/2014/main" id="{0D2F6EBF-36DB-BB18-8853-8C1049ADBF63}"/>
              </a:ext>
            </a:extLst>
          </p:cNvPr>
          <p:cNvSpPr/>
          <p:nvPr/>
        </p:nvSpPr>
        <p:spPr>
          <a:xfrm>
            <a:off x="3659199" y="3307615"/>
            <a:ext cx="576064" cy="504056"/>
          </a:xfrm>
          <a:prstGeom prst="mathPlus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люс 50">
            <a:extLst>
              <a:ext uri="{FF2B5EF4-FFF2-40B4-BE49-F238E27FC236}">
                <a16:creationId xmlns:a16="http://schemas.microsoft.com/office/drawing/2014/main" id="{EAE9DAAE-EF0B-D374-5072-06C5FFDF0ABD}"/>
              </a:ext>
            </a:extLst>
          </p:cNvPr>
          <p:cNvSpPr/>
          <p:nvPr/>
        </p:nvSpPr>
        <p:spPr>
          <a:xfrm>
            <a:off x="5409362" y="3954368"/>
            <a:ext cx="576064" cy="504056"/>
          </a:xfrm>
          <a:prstGeom prst="mathPlus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люс 50"/>
          <p:cNvSpPr/>
          <p:nvPr/>
        </p:nvSpPr>
        <p:spPr>
          <a:xfrm>
            <a:off x="1937074" y="4095888"/>
            <a:ext cx="576064" cy="504056"/>
          </a:xfrm>
          <a:prstGeom prst="mathPlus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Равно 14">
            <a:extLst>
              <a:ext uri="{FF2B5EF4-FFF2-40B4-BE49-F238E27FC236}">
                <a16:creationId xmlns:a16="http://schemas.microsoft.com/office/drawing/2014/main" id="{DC6846FE-F0C3-B1B9-93D9-29A810AE6FFD}"/>
              </a:ext>
            </a:extLst>
          </p:cNvPr>
          <p:cNvSpPr/>
          <p:nvPr/>
        </p:nvSpPr>
        <p:spPr>
          <a:xfrm>
            <a:off x="2404079" y="6181532"/>
            <a:ext cx="806472" cy="660285"/>
          </a:xfrm>
          <a:prstGeom prst="mathEqual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"/>
          <p:cNvSpPr txBox="1"/>
          <p:nvPr/>
        </p:nvSpPr>
        <p:spPr>
          <a:xfrm>
            <a:off x="4283968" y="332656"/>
            <a:ext cx="76755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zh-CN" sz="2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И</a:t>
            </a:r>
          </a:p>
          <a:p>
            <a:pPr algn="ctr"/>
            <a:r>
              <a:rPr lang="ru-RU" altLang="zh-CN" sz="2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Н</a:t>
            </a:r>
          </a:p>
          <a:p>
            <a:pPr algn="ctr"/>
            <a:r>
              <a:rPr lang="ru-RU" altLang="zh-CN" sz="2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С</a:t>
            </a:r>
          </a:p>
          <a:p>
            <a:pPr algn="ctr"/>
            <a:r>
              <a:rPr lang="ru-RU" altLang="zh-CN" sz="2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Т</a:t>
            </a:r>
          </a:p>
          <a:p>
            <a:pPr algn="ctr"/>
            <a:r>
              <a:rPr lang="ru-RU" altLang="zh-CN" sz="2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Р</a:t>
            </a:r>
          </a:p>
          <a:p>
            <a:pPr algn="ctr"/>
            <a:r>
              <a:rPr lang="ru-RU" altLang="zh-CN" sz="2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У</a:t>
            </a:r>
          </a:p>
          <a:p>
            <a:pPr algn="ctr"/>
            <a:r>
              <a:rPr lang="ru-RU" altLang="zh-CN" sz="2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М</a:t>
            </a:r>
          </a:p>
          <a:p>
            <a:pPr algn="ctr"/>
            <a:r>
              <a:rPr lang="ru-RU" altLang="zh-CN" sz="2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Е</a:t>
            </a:r>
          </a:p>
          <a:p>
            <a:pPr algn="ctr"/>
            <a:r>
              <a:rPr lang="ru-RU" altLang="zh-CN" sz="2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Н</a:t>
            </a:r>
          </a:p>
          <a:p>
            <a:pPr algn="ctr"/>
            <a:r>
              <a:rPr lang="ru-RU" altLang="zh-CN" sz="2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Т</a:t>
            </a:r>
          </a:p>
          <a:p>
            <a:pPr algn="ctr"/>
            <a:r>
              <a:rPr lang="ru-RU" altLang="zh-CN" sz="2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А</a:t>
            </a:r>
          </a:p>
          <a:p>
            <a:pPr algn="ctr"/>
            <a:r>
              <a:rPr lang="ru-RU" altLang="zh-CN" sz="2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Р</a:t>
            </a:r>
          </a:p>
          <a:p>
            <a:pPr algn="ctr"/>
            <a:r>
              <a:rPr lang="ru-RU" altLang="zh-CN" sz="2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И</a:t>
            </a:r>
          </a:p>
          <a:p>
            <a:pPr algn="ctr"/>
            <a:r>
              <a:rPr lang="ru-RU" altLang="zh-CN" sz="2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Й</a:t>
            </a:r>
            <a:r>
              <a:rPr lang="ru-RU" altLang="zh-CN" sz="2800" b="1" dirty="0">
                <a:solidFill>
                  <a:srgbClr val="002060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 </a:t>
            </a:r>
            <a:endParaRPr lang="zh-CN" altLang="en-US" sz="2800" b="1" dirty="0">
              <a:solidFill>
                <a:srgbClr val="002060"/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  <p:grpSp>
        <p:nvGrpSpPr>
          <p:cNvPr id="2" name="组合 29"/>
          <p:cNvGrpSpPr/>
          <p:nvPr/>
        </p:nvGrpSpPr>
        <p:grpSpPr>
          <a:xfrm>
            <a:off x="2699792" y="2108961"/>
            <a:ext cx="1528543" cy="1443754"/>
            <a:chOff x="3978461" y="2452512"/>
            <a:chExt cx="1505319" cy="1297689"/>
          </a:xfrm>
        </p:grpSpPr>
        <p:sp>
          <p:nvSpPr>
            <p:cNvPr id="6" name="梯形 30"/>
            <p:cNvSpPr/>
            <p:nvPr/>
          </p:nvSpPr>
          <p:spPr>
            <a:xfrm>
              <a:off x="4344623" y="3523139"/>
              <a:ext cx="773977" cy="164519"/>
            </a:xfrm>
            <a:prstGeom prst="trapezoid">
              <a:avLst>
                <a:gd name="adj" fmla="val 66343"/>
              </a:avLst>
            </a:prstGeom>
            <a:gradFill>
              <a:gsLst>
                <a:gs pos="0">
                  <a:srgbClr val="E6E6E6"/>
                </a:gs>
                <a:gs pos="100000">
                  <a:srgbClr val="F7F7F7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7" name="六边形 31"/>
            <p:cNvSpPr/>
            <p:nvPr/>
          </p:nvSpPr>
          <p:spPr>
            <a:xfrm>
              <a:off x="3978461" y="2452512"/>
              <a:ext cx="1505319" cy="1297689"/>
            </a:xfrm>
            <a:prstGeom prst="hexagon">
              <a:avLst/>
            </a:prstGeom>
            <a:gradFill flip="none" rotWithShape="1">
              <a:gsLst>
                <a:gs pos="61000">
                  <a:srgbClr val="F6F6F6"/>
                </a:gs>
                <a:gs pos="37000">
                  <a:srgbClr val="E0E0E0"/>
                </a:gs>
                <a:gs pos="17000">
                  <a:srgbClr val="DEDEDE"/>
                </a:gs>
                <a:gs pos="100000">
                  <a:schemeClr val="bg1"/>
                </a:gs>
              </a:gsLst>
              <a:lin ang="13500000" scaled="1"/>
              <a:tileRect/>
            </a:gradFill>
            <a:ln w="19050">
              <a:noFill/>
            </a:ln>
            <a:effectLst>
              <a:outerShdw blurRad="381000" dist="127000" dir="2400000" algn="tl" rotWithShape="0">
                <a:srgbClr val="696969">
                  <a:alpha val="4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8" name="任意多边形 32"/>
            <p:cNvSpPr/>
            <p:nvPr/>
          </p:nvSpPr>
          <p:spPr>
            <a:xfrm>
              <a:off x="4051993" y="2515056"/>
              <a:ext cx="1360218" cy="1172601"/>
            </a:xfrm>
            <a:custGeom>
              <a:avLst/>
              <a:gdLst>
                <a:gd name="connsiteX0" fmla="*/ 407876 w 1381020"/>
                <a:gd name="connsiteY0" fmla="*/ 167033 h 1190534"/>
                <a:gd name="connsiteX1" fmla="*/ 193759 w 1381020"/>
                <a:gd name="connsiteY1" fmla="*/ 595266 h 1190534"/>
                <a:gd name="connsiteX2" fmla="*/ 407876 w 1381020"/>
                <a:gd name="connsiteY2" fmla="*/ 1023499 h 1190534"/>
                <a:gd name="connsiteX3" fmla="*/ 973145 w 1381020"/>
                <a:gd name="connsiteY3" fmla="*/ 1023499 h 1190534"/>
                <a:gd name="connsiteX4" fmla="*/ 1187261 w 1381020"/>
                <a:gd name="connsiteY4" fmla="*/ 595266 h 1190534"/>
                <a:gd name="connsiteX5" fmla="*/ 973145 w 1381020"/>
                <a:gd name="connsiteY5" fmla="*/ 167033 h 1190534"/>
                <a:gd name="connsiteX6" fmla="*/ 297634 w 1381020"/>
                <a:gd name="connsiteY6" fmla="*/ 0 h 1190534"/>
                <a:gd name="connsiteX7" fmla="*/ 1083387 w 1381020"/>
                <a:gd name="connsiteY7" fmla="*/ 0 h 1190534"/>
                <a:gd name="connsiteX8" fmla="*/ 1381020 w 1381020"/>
                <a:gd name="connsiteY8" fmla="*/ 595267 h 1190534"/>
                <a:gd name="connsiteX9" fmla="*/ 1083387 w 1381020"/>
                <a:gd name="connsiteY9" fmla="*/ 1190534 h 1190534"/>
                <a:gd name="connsiteX10" fmla="*/ 297634 w 1381020"/>
                <a:gd name="connsiteY10" fmla="*/ 1190534 h 1190534"/>
                <a:gd name="connsiteX11" fmla="*/ 0 w 1381020"/>
                <a:gd name="connsiteY11" fmla="*/ 595267 h 1190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381020" h="1190534">
                  <a:moveTo>
                    <a:pt x="407876" y="167033"/>
                  </a:moveTo>
                  <a:lnTo>
                    <a:pt x="193759" y="595266"/>
                  </a:lnTo>
                  <a:lnTo>
                    <a:pt x="407876" y="1023499"/>
                  </a:lnTo>
                  <a:lnTo>
                    <a:pt x="973145" y="1023499"/>
                  </a:lnTo>
                  <a:lnTo>
                    <a:pt x="1187261" y="595266"/>
                  </a:lnTo>
                  <a:lnTo>
                    <a:pt x="973145" y="167033"/>
                  </a:lnTo>
                  <a:close/>
                  <a:moveTo>
                    <a:pt x="297634" y="0"/>
                  </a:moveTo>
                  <a:lnTo>
                    <a:pt x="1083387" y="0"/>
                  </a:lnTo>
                  <a:lnTo>
                    <a:pt x="1381020" y="595267"/>
                  </a:lnTo>
                  <a:lnTo>
                    <a:pt x="1083387" y="1190534"/>
                  </a:lnTo>
                  <a:lnTo>
                    <a:pt x="297634" y="1190534"/>
                  </a:lnTo>
                  <a:lnTo>
                    <a:pt x="0" y="595267"/>
                  </a:lnTo>
                  <a:close/>
                </a:path>
              </a:pathLst>
            </a:custGeom>
            <a:gradFill>
              <a:gsLst>
                <a:gs pos="57000">
                  <a:srgbClr val="F5F5F5"/>
                </a:gs>
                <a:gs pos="32000">
                  <a:srgbClr val="DEDEDE"/>
                </a:gs>
                <a:gs pos="0">
                  <a:srgbClr val="CBCBCB"/>
                </a:gs>
                <a:gs pos="100000">
                  <a:schemeClr val="bg1"/>
                </a:gs>
              </a:gsLst>
              <a:lin ang="2700000" scaled="1"/>
            </a:gradFill>
            <a:ln w="19050">
              <a:noFill/>
            </a:ln>
            <a:effectLst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9" name="梯形 71"/>
            <p:cNvSpPr/>
            <p:nvPr/>
          </p:nvSpPr>
          <p:spPr>
            <a:xfrm rot="14580000" flipH="1">
              <a:off x="4859296" y="2760492"/>
              <a:ext cx="656958" cy="169043"/>
            </a:xfrm>
            <a:custGeom>
              <a:avLst/>
              <a:gdLst>
                <a:gd name="connsiteX0" fmla="*/ 0 w 667005"/>
                <a:gd name="connsiteY0" fmla="*/ 171628 h 171628"/>
                <a:gd name="connsiteX1" fmla="*/ 85140 w 667005"/>
                <a:gd name="connsiteY1" fmla="*/ 0 h 171628"/>
                <a:gd name="connsiteX2" fmla="*/ 581865 w 667005"/>
                <a:gd name="connsiteY2" fmla="*/ 0 h 171628"/>
                <a:gd name="connsiteX3" fmla="*/ 667005 w 667005"/>
                <a:gd name="connsiteY3" fmla="*/ 171628 h 171628"/>
                <a:gd name="connsiteX4" fmla="*/ 0 w 667005"/>
                <a:gd name="connsiteY4" fmla="*/ 171628 h 171628"/>
                <a:gd name="connsiteX0" fmla="*/ 0 w 667005"/>
                <a:gd name="connsiteY0" fmla="*/ 171737 h 171737"/>
                <a:gd name="connsiteX1" fmla="*/ 99339 w 667005"/>
                <a:gd name="connsiteY1" fmla="*/ 0 h 171737"/>
                <a:gd name="connsiteX2" fmla="*/ 581865 w 667005"/>
                <a:gd name="connsiteY2" fmla="*/ 109 h 171737"/>
                <a:gd name="connsiteX3" fmla="*/ 667005 w 667005"/>
                <a:gd name="connsiteY3" fmla="*/ 171737 h 171737"/>
                <a:gd name="connsiteX4" fmla="*/ 0 w 667005"/>
                <a:gd name="connsiteY4" fmla="*/ 171737 h 171737"/>
                <a:gd name="connsiteX0" fmla="*/ 0 w 667005"/>
                <a:gd name="connsiteY0" fmla="*/ 171628 h 171628"/>
                <a:gd name="connsiteX1" fmla="*/ 140601 w 667005"/>
                <a:gd name="connsiteY1" fmla="*/ 10938 h 171628"/>
                <a:gd name="connsiteX2" fmla="*/ 581865 w 667005"/>
                <a:gd name="connsiteY2" fmla="*/ 0 h 171628"/>
                <a:gd name="connsiteX3" fmla="*/ 667005 w 667005"/>
                <a:gd name="connsiteY3" fmla="*/ 171628 h 171628"/>
                <a:gd name="connsiteX4" fmla="*/ 0 w 667005"/>
                <a:gd name="connsiteY4" fmla="*/ 171628 h 171628"/>
                <a:gd name="connsiteX0" fmla="*/ 0 w 667005"/>
                <a:gd name="connsiteY0" fmla="*/ 171628 h 171628"/>
                <a:gd name="connsiteX1" fmla="*/ 103609 w 667005"/>
                <a:gd name="connsiteY1" fmla="*/ 1280 h 171628"/>
                <a:gd name="connsiteX2" fmla="*/ 581865 w 667005"/>
                <a:gd name="connsiteY2" fmla="*/ 0 h 171628"/>
                <a:gd name="connsiteX3" fmla="*/ 667005 w 667005"/>
                <a:gd name="connsiteY3" fmla="*/ 171628 h 171628"/>
                <a:gd name="connsiteX4" fmla="*/ 0 w 667005"/>
                <a:gd name="connsiteY4" fmla="*/ 171628 h 171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7005" h="171628">
                  <a:moveTo>
                    <a:pt x="0" y="171628"/>
                  </a:moveTo>
                  <a:lnTo>
                    <a:pt x="103609" y="1280"/>
                  </a:lnTo>
                  <a:lnTo>
                    <a:pt x="581865" y="0"/>
                  </a:lnTo>
                  <a:lnTo>
                    <a:pt x="667005" y="171628"/>
                  </a:lnTo>
                  <a:lnTo>
                    <a:pt x="0" y="171628"/>
                  </a:lnTo>
                  <a:close/>
                </a:path>
              </a:pathLst>
            </a:custGeom>
            <a:gradFill>
              <a:gsLst>
                <a:gs pos="0">
                  <a:srgbClr val="DEDEDE"/>
                </a:gs>
                <a:gs pos="100000">
                  <a:srgbClr val="F4F4F4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10" name="任意多边形 34"/>
            <p:cNvSpPr/>
            <p:nvPr/>
          </p:nvSpPr>
          <p:spPr>
            <a:xfrm>
              <a:off x="4052375" y="2519273"/>
              <a:ext cx="406992" cy="586301"/>
            </a:xfrm>
            <a:custGeom>
              <a:avLst/>
              <a:gdLst>
                <a:gd name="connsiteX0" fmla="*/ 297634 w 413216"/>
                <a:gd name="connsiteY0" fmla="*/ 0 h 595267"/>
                <a:gd name="connsiteX1" fmla="*/ 302996 w 413216"/>
                <a:gd name="connsiteY1" fmla="*/ 0 h 595267"/>
                <a:gd name="connsiteX2" fmla="*/ 413216 w 413216"/>
                <a:gd name="connsiteY2" fmla="*/ 167033 h 595267"/>
                <a:gd name="connsiteX3" fmla="*/ 407876 w 413216"/>
                <a:gd name="connsiteY3" fmla="*/ 167033 h 595267"/>
                <a:gd name="connsiteX4" fmla="*/ 193759 w 413216"/>
                <a:gd name="connsiteY4" fmla="*/ 595266 h 595267"/>
                <a:gd name="connsiteX5" fmla="*/ 193760 w 413216"/>
                <a:gd name="connsiteY5" fmla="*/ 595267 h 595267"/>
                <a:gd name="connsiteX6" fmla="*/ 0 w 413216"/>
                <a:gd name="connsiteY6" fmla="*/ 595267 h 59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13216" h="595267">
                  <a:moveTo>
                    <a:pt x="297634" y="0"/>
                  </a:moveTo>
                  <a:lnTo>
                    <a:pt x="302996" y="0"/>
                  </a:lnTo>
                  <a:lnTo>
                    <a:pt x="413216" y="167033"/>
                  </a:lnTo>
                  <a:lnTo>
                    <a:pt x="407876" y="167033"/>
                  </a:lnTo>
                  <a:lnTo>
                    <a:pt x="193759" y="595266"/>
                  </a:lnTo>
                  <a:lnTo>
                    <a:pt x="193760" y="595267"/>
                  </a:lnTo>
                  <a:lnTo>
                    <a:pt x="0" y="595267"/>
                  </a:lnTo>
                  <a:close/>
                </a:path>
              </a:pathLst>
            </a:custGeom>
            <a:gradFill>
              <a:gsLst>
                <a:gs pos="100000">
                  <a:srgbClr val="DFDFDF"/>
                </a:gs>
                <a:gs pos="0">
                  <a:srgbClr val="B4B4B4"/>
                </a:gs>
              </a:gsLst>
              <a:lin ang="2700000" scaled="0"/>
            </a:gradFill>
            <a:ln w="19050">
              <a:noFill/>
            </a:ln>
            <a:effectLst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11" name="梯形 35"/>
            <p:cNvSpPr/>
            <p:nvPr/>
          </p:nvSpPr>
          <p:spPr>
            <a:xfrm flipV="1">
              <a:off x="4344623" y="2515055"/>
              <a:ext cx="773977" cy="164519"/>
            </a:xfrm>
            <a:prstGeom prst="trapezoid">
              <a:avLst>
                <a:gd name="adj" fmla="val 66343"/>
              </a:avLst>
            </a:prstGeom>
            <a:gradFill>
              <a:gsLst>
                <a:gs pos="100000">
                  <a:srgbClr val="DFDFDF"/>
                </a:gs>
                <a:gs pos="0">
                  <a:srgbClr val="B4B4B4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</p:grpSp>
      <p:grpSp>
        <p:nvGrpSpPr>
          <p:cNvPr id="3" name="组合 36"/>
          <p:cNvGrpSpPr/>
          <p:nvPr/>
        </p:nvGrpSpPr>
        <p:grpSpPr>
          <a:xfrm>
            <a:off x="2915815" y="2361578"/>
            <a:ext cx="1152128" cy="938515"/>
            <a:chOff x="3911376" y="2679573"/>
            <a:chExt cx="1380255" cy="843565"/>
          </a:xfrm>
        </p:grpSpPr>
        <p:sp>
          <p:nvSpPr>
            <p:cNvPr id="13" name="六边形 37"/>
            <p:cNvSpPr/>
            <p:nvPr/>
          </p:nvSpPr>
          <p:spPr>
            <a:xfrm>
              <a:off x="3911376" y="2679573"/>
              <a:ext cx="1380255" cy="843565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noFill/>
            </a:ln>
            <a:effectLst>
              <a:innerShdw blurRad="76200" dist="63500" dir="13500000">
                <a:prstClr val="black">
                  <a:alpha val="46000"/>
                </a:prstClr>
              </a:innerShd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14" name="文本框 1"/>
            <p:cNvSpPr txBox="1"/>
            <p:nvPr/>
          </p:nvSpPr>
          <p:spPr>
            <a:xfrm>
              <a:off x="3997642" y="2842334"/>
              <a:ext cx="1241558" cy="5256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3200" dirty="0">
                  <a:solidFill>
                    <a:schemeClr val="accent3">
                      <a:lumMod val="50000"/>
                    </a:schemeClr>
                  </a:solidFill>
                  <a:ea typeface="时尚中黑简体" panose="01010104010101010101" pitchFamily="2" charset="-122"/>
                </a:rPr>
                <a:t>01</a:t>
              </a:r>
              <a:endParaRPr lang="zh-CN" altLang="en-US" sz="3200" dirty="0">
                <a:solidFill>
                  <a:schemeClr val="accent3">
                    <a:lumMod val="50000"/>
                  </a:schemeClr>
                </a:solidFill>
                <a:ea typeface="时尚中黑简体" panose="01010104010101010101" pitchFamily="2" charset="-122"/>
              </a:endParaRPr>
            </a:p>
          </p:txBody>
        </p:sp>
      </p:grpSp>
      <p:grpSp>
        <p:nvGrpSpPr>
          <p:cNvPr id="5" name="组合 39"/>
          <p:cNvGrpSpPr/>
          <p:nvPr/>
        </p:nvGrpSpPr>
        <p:grpSpPr>
          <a:xfrm>
            <a:off x="2627784" y="3573015"/>
            <a:ext cx="1600551" cy="1420101"/>
            <a:chOff x="3978461" y="3747190"/>
            <a:chExt cx="1505319" cy="1297689"/>
          </a:xfrm>
        </p:grpSpPr>
        <p:sp>
          <p:nvSpPr>
            <p:cNvPr id="16" name="梯形 40"/>
            <p:cNvSpPr/>
            <p:nvPr/>
          </p:nvSpPr>
          <p:spPr>
            <a:xfrm>
              <a:off x="4344623" y="4817817"/>
              <a:ext cx="773977" cy="164519"/>
            </a:xfrm>
            <a:prstGeom prst="trapezoid">
              <a:avLst>
                <a:gd name="adj" fmla="val 66343"/>
              </a:avLst>
            </a:prstGeom>
            <a:gradFill>
              <a:gsLst>
                <a:gs pos="0">
                  <a:srgbClr val="E6E6E6"/>
                </a:gs>
                <a:gs pos="100000">
                  <a:srgbClr val="F7F7F7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17" name="梯形 41"/>
            <p:cNvSpPr/>
            <p:nvPr/>
          </p:nvSpPr>
          <p:spPr>
            <a:xfrm flipV="1">
              <a:off x="4344623" y="3809733"/>
              <a:ext cx="773977" cy="164519"/>
            </a:xfrm>
            <a:prstGeom prst="trapezoid">
              <a:avLst>
                <a:gd name="adj" fmla="val 66343"/>
              </a:avLst>
            </a:prstGeom>
            <a:gradFill>
              <a:gsLst>
                <a:gs pos="100000">
                  <a:srgbClr val="DFDFDF"/>
                </a:gs>
                <a:gs pos="0">
                  <a:srgbClr val="B4B4B4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18" name="六边形 42"/>
            <p:cNvSpPr/>
            <p:nvPr/>
          </p:nvSpPr>
          <p:spPr>
            <a:xfrm>
              <a:off x="3978461" y="3747190"/>
              <a:ext cx="1505319" cy="1297689"/>
            </a:xfrm>
            <a:prstGeom prst="hexagon">
              <a:avLst/>
            </a:prstGeom>
            <a:gradFill flip="none" rotWithShape="1">
              <a:gsLst>
                <a:gs pos="61000">
                  <a:srgbClr val="F6F6F6"/>
                </a:gs>
                <a:gs pos="37000">
                  <a:srgbClr val="E0E0E0"/>
                </a:gs>
                <a:gs pos="17000">
                  <a:srgbClr val="DEDEDE"/>
                </a:gs>
                <a:gs pos="100000">
                  <a:schemeClr val="bg1"/>
                </a:gs>
              </a:gsLst>
              <a:lin ang="13500000" scaled="1"/>
              <a:tileRect/>
            </a:gradFill>
            <a:ln w="19050">
              <a:noFill/>
            </a:ln>
            <a:effectLst>
              <a:outerShdw blurRad="381000" dist="127000" dir="2400000" algn="tl" rotWithShape="0">
                <a:srgbClr val="696969">
                  <a:alpha val="4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19" name="任意多边形 43"/>
            <p:cNvSpPr/>
            <p:nvPr/>
          </p:nvSpPr>
          <p:spPr>
            <a:xfrm>
              <a:off x="4051993" y="3809734"/>
              <a:ext cx="1360218" cy="1172601"/>
            </a:xfrm>
            <a:custGeom>
              <a:avLst/>
              <a:gdLst>
                <a:gd name="connsiteX0" fmla="*/ 407876 w 1381020"/>
                <a:gd name="connsiteY0" fmla="*/ 167033 h 1190534"/>
                <a:gd name="connsiteX1" fmla="*/ 193759 w 1381020"/>
                <a:gd name="connsiteY1" fmla="*/ 595266 h 1190534"/>
                <a:gd name="connsiteX2" fmla="*/ 407876 w 1381020"/>
                <a:gd name="connsiteY2" fmla="*/ 1023499 h 1190534"/>
                <a:gd name="connsiteX3" fmla="*/ 973145 w 1381020"/>
                <a:gd name="connsiteY3" fmla="*/ 1023499 h 1190534"/>
                <a:gd name="connsiteX4" fmla="*/ 1187261 w 1381020"/>
                <a:gd name="connsiteY4" fmla="*/ 595266 h 1190534"/>
                <a:gd name="connsiteX5" fmla="*/ 973145 w 1381020"/>
                <a:gd name="connsiteY5" fmla="*/ 167033 h 1190534"/>
                <a:gd name="connsiteX6" fmla="*/ 297634 w 1381020"/>
                <a:gd name="connsiteY6" fmla="*/ 0 h 1190534"/>
                <a:gd name="connsiteX7" fmla="*/ 1083387 w 1381020"/>
                <a:gd name="connsiteY7" fmla="*/ 0 h 1190534"/>
                <a:gd name="connsiteX8" fmla="*/ 1381020 w 1381020"/>
                <a:gd name="connsiteY8" fmla="*/ 595267 h 1190534"/>
                <a:gd name="connsiteX9" fmla="*/ 1083387 w 1381020"/>
                <a:gd name="connsiteY9" fmla="*/ 1190534 h 1190534"/>
                <a:gd name="connsiteX10" fmla="*/ 297634 w 1381020"/>
                <a:gd name="connsiteY10" fmla="*/ 1190534 h 1190534"/>
                <a:gd name="connsiteX11" fmla="*/ 0 w 1381020"/>
                <a:gd name="connsiteY11" fmla="*/ 595267 h 1190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381020" h="1190534">
                  <a:moveTo>
                    <a:pt x="407876" y="167033"/>
                  </a:moveTo>
                  <a:lnTo>
                    <a:pt x="193759" y="595266"/>
                  </a:lnTo>
                  <a:lnTo>
                    <a:pt x="407876" y="1023499"/>
                  </a:lnTo>
                  <a:lnTo>
                    <a:pt x="973145" y="1023499"/>
                  </a:lnTo>
                  <a:lnTo>
                    <a:pt x="1187261" y="595266"/>
                  </a:lnTo>
                  <a:lnTo>
                    <a:pt x="973145" y="167033"/>
                  </a:lnTo>
                  <a:close/>
                  <a:moveTo>
                    <a:pt x="297634" y="0"/>
                  </a:moveTo>
                  <a:lnTo>
                    <a:pt x="1083387" y="0"/>
                  </a:lnTo>
                  <a:lnTo>
                    <a:pt x="1381020" y="595267"/>
                  </a:lnTo>
                  <a:lnTo>
                    <a:pt x="1083387" y="1190534"/>
                  </a:lnTo>
                  <a:lnTo>
                    <a:pt x="297634" y="1190534"/>
                  </a:lnTo>
                  <a:lnTo>
                    <a:pt x="0" y="595267"/>
                  </a:lnTo>
                  <a:close/>
                </a:path>
              </a:pathLst>
            </a:custGeom>
            <a:gradFill>
              <a:gsLst>
                <a:gs pos="57000">
                  <a:srgbClr val="F5F5F5"/>
                </a:gs>
                <a:gs pos="32000">
                  <a:srgbClr val="DEDEDE"/>
                </a:gs>
                <a:gs pos="0">
                  <a:srgbClr val="CBCBCB"/>
                </a:gs>
                <a:gs pos="100000">
                  <a:schemeClr val="bg1"/>
                </a:gs>
              </a:gsLst>
              <a:lin ang="2700000" scaled="1"/>
            </a:gradFill>
            <a:ln w="19050">
              <a:noFill/>
            </a:ln>
            <a:effectLst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20" name="梯形 71"/>
            <p:cNvSpPr/>
            <p:nvPr/>
          </p:nvSpPr>
          <p:spPr>
            <a:xfrm rot="14580000" flipH="1">
              <a:off x="4859296" y="4055170"/>
              <a:ext cx="656958" cy="169043"/>
            </a:xfrm>
            <a:custGeom>
              <a:avLst/>
              <a:gdLst>
                <a:gd name="connsiteX0" fmla="*/ 0 w 667005"/>
                <a:gd name="connsiteY0" fmla="*/ 171628 h 171628"/>
                <a:gd name="connsiteX1" fmla="*/ 85140 w 667005"/>
                <a:gd name="connsiteY1" fmla="*/ 0 h 171628"/>
                <a:gd name="connsiteX2" fmla="*/ 581865 w 667005"/>
                <a:gd name="connsiteY2" fmla="*/ 0 h 171628"/>
                <a:gd name="connsiteX3" fmla="*/ 667005 w 667005"/>
                <a:gd name="connsiteY3" fmla="*/ 171628 h 171628"/>
                <a:gd name="connsiteX4" fmla="*/ 0 w 667005"/>
                <a:gd name="connsiteY4" fmla="*/ 171628 h 171628"/>
                <a:gd name="connsiteX0" fmla="*/ 0 w 667005"/>
                <a:gd name="connsiteY0" fmla="*/ 171737 h 171737"/>
                <a:gd name="connsiteX1" fmla="*/ 99339 w 667005"/>
                <a:gd name="connsiteY1" fmla="*/ 0 h 171737"/>
                <a:gd name="connsiteX2" fmla="*/ 581865 w 667005"/>
                <a:gd name="connsiteY2" fmla="*/ 109 h 171737"/>
                <a:gd name="connsiteX3" fmla="*/ 667005 w 667005"/>
                <a:gd name="connsiteY3" fmla="*/ 171737 h 171737"/>
                <a:gd name="connsiteX4" fmla="*/ 0 w 667005"/>
                <a:gd name="connsiteY4" fmla="*/ 171737 h 171737"/>
                <a:gd name="connsiteX0" fmla="*/ 0 w 667005"/>
                <a:gd name="connsiteY0" fmla="*/ 171628 h 171628"/>
                <a:gd name="connsiteX1" fmla="*/ 140601 w 667005"/>
                <a:gd name="connsiteY1" fmla="*/ 10938 h 171628"/>
                <a:gd name="connsiteX2" fmla="*/ 581865 w 667005"/>
                <a:gd name="connsiteY2" fmla="*/ 0 h 171628"/>
                <a:gd name="connsiteX3" fmla="*/ 667005 w 667005"/>
                <a:gd name="connsiteY3" fmla="*/ 171628 h 171628"/>
                <a:gd name="connsiteX4" fmla="*/ 0 w 667005"/>
                <a:gd name="connsiteY4" fmla="*/ 171628 h 171628"/>
                <a:gd name="connsiteX0" fmla="*/ 0 w 667005"/>
                <a:gd name="connsiteY0" fmla="*/ 171628 h 171628"/>
                <a:gd name="connsiteX1" fmla="*/ 103609 w 667005"/>
                <a:gd name="connsiteY1" fmla="*/ 1280 h 171628"/>
                <a:gd name="connsiteX2" fmla="*/ 581865 w 667005"/>
                <a:gd name="connsiteY2" fmla="*/ 0 h 171628"/>
                <a:gd name="connsiteX3" fmla="*/ 667005 w 667005"/>
                <a:gd name="connsiteY3" fmla="*/ 171628 h 171628"/>
                <a:gd name="connsiteX4" fmla="*/ 0 w 667005"/>
                <a:gd name="connsiteY4" fmla="*/ 171628 h 171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7005" h="171628">
                  <a:moveTo>
                    <a:pt x="0" y="171628"/>
                  </a:moveTo>
                  <a:lnTo>
                    <a:pt x="103609" y="1280"/>
                  </a:lnTo>
                  <a:lnTo>
                    <a:pt x="581865" y="0"/>
                  </a:lnTo>
                  <a:lnTo>
                    <a:pt x="667005" y="171628"/>
                  </a:lnTo>
                  <a:lnTo>
                    <a:pt x="0" y="171628"/>
                  </a:lnTo>
                  <a:close/>
                </a:path>
              </a:pathLst>
            </a:custGeom>
            <a:gradFill>
              <a:gsLst>
                <a:gs pos="0">
                  <a:srgbClr val="DEDEDE"/>
                </a:gs>
                <a:gs pos="100000">
                  <a:srgbClr val="F4F4F4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21" name="任意多边形 45"/>
            <p:cNvSpPr/>
            <p:nvPr/>
          </p:nvSpPr>
          <p:spPr>
            <a:xfrm>
              <a:off x="4052375" y="3813951"/>
              <a:ext cx="406992" cy="586301"/>
            </a:xfrm>
            <a:custGeom>
              <a:avLst/>
              <a:gdLst>
                <a:gd name="connsiteX0" fmla="*/ 297634 w 413216"/>
                <a:gd name="connsiteY0" fmla="*/ 0 h 595267"/>
                <a:gd name="connsiteX1" fmla="*/ 302996 w 413216"/>
                <a:gd name="connsiteY1" fmla="*/ 0 h 595267"/>
                <a:gd name="connsiteX2" fmla="*/ 413216 w 413216"/>
                <a:gd name="connsiteY2" fmla="*/ 167033 h 595267"/>
                <a:gd name="connsiteX3" fmla="*/ 407876 w 413216"/>
                <a:gd name="connsiteY3" fmla="*/ 167033 h 595267"/>
                <a:gd name="connsiteX4" fmla="*/ 193759 w 413216"/>
                <a:gd name="connsiteY4" fmla="*/ 595266 h 595267"/>
                <a:gd name="connsiteX5" fmla="*/ 193760 w 413216"/>
                <a:gd name="connsiteY5" fmla="*/ 595267 h 595267"/>
                <a:gd name="connsiteX6" fmla="*/ 0 w 413216"/>
                <a:gd name="connsiteY6" fmla="*/ 595267 h 59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13216" h="595267">
                  <a:moveTo>
                    <a:pt x="297634" y="0"/>
                  </a:moveTo>
                  <a:lnTo>
                    <a:pt x="302996" y="0"/>
                  </a:lnTo>
                  <a:lnTo>
                    <a:pt x="413216" y="167033"/>
                  </a:lnTo>
                  <a:lnTo>
                    <a:pt x="407876" y="167033"/>
                  </a:lnTo>
                  <a:lnTo>
                    <a:pt x="193759" y="595266"/>
                  </a:lnTo>
                  <a:lnTo>
                    <a:pt x="193760" y="595267"/>
                  </a:lnTo>
                  <a:lnTo>
                    <a:pt x="0" y="595267"/>
                  </a:lnTo>
                  <a:close/>
                </a:path>
              </a:pathLst>
            </a:custGeom>
            <a:gradFill>
              <a:gsLst>
                <a:gs pos="100000">
                  <a:srgbClr val="DFDFDF"/>
                </a:gs>
                <a:gs pos="0">
                  <a:srgbClr val="B4B4B4"/>
                </a:gs>
              </a:gsLst>
              <a:lin ang="2700000" scaled="0"/>
            </a:gradFill>
            <a:ln w="19050">
              <a:noFill/>
            </a:ln>
            <a:effectLst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</p:grpSp>
      <p:grpSp>
        <p:nvGrpSpPr>
          <p:cNvPr id="12" name="组合 46"/>
          <p:cNvGrpSpPr/>
          <p:nvPr/>
        </p:nvGrpSpPr>
        <p:grpSpPr>
          <a:xfrm>
            <a:off x="2843808" y="3801982"/>
            <a:ext cx="1180371" cy="938515"/>
            <a:chOff x="4228234" y="3974251"/>
            <a:chExt cx="1010966" cy="843565"/>
          </a:xfrm>
        </p:grpSpPr>
        <p:sp>
          <p:nvSpPr>
            <p:cNvPr id="23" name="六边形 47"/>
            <p:cNvSpPr/>
            <p:nvPr/>
          </p:nvSpPr>
          <p:spPr>
            <a:xfrm>
              <a:off x="4241852" y="3974251"/>
              <a:ext cx="978537" cy="843565"/>
            </a:xfrm>
            <a:prstGeom prst="hexagon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noFill/>
            </a:ln>
            <a:effectLst>
              <a:innerShdw blurRad="76200" dist="63500" dir="13500000">
                <a:prstClr val="black">
                  <a:alpha val="46000"/>
                </a:prstClr>
              </a:innerShd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24" name="文本框 26"/>
            <p:cNvSpPr txBox="1"/>
            <p:nvPr/>
          </p:nvSpPr>
          <p:spPr>
            <a:xfrm>
              <a:off x="4228234" y="4118520"/>
              <a:ext cx="1010966" cy="5256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3200" dirty="0">
                  <a:solidFill>
                    <a:schemeClr val="accent3">
                      <a:lumMod val="50000"/>
                    </a:schemeClr>
                  </a:solidFill>
                  <a:ea typeface="时尚中黑简体" panose="01010104010101010101" pitchFamily="2" charset="-122"/>
                </a:rPr>
                <a:t>02</a:t>
              </a:r>
              <a:endParaRPr lang="zh-CN" altLang="en-US" sz="3200" dirty="0">
                <a:solidFill>
                  <a:schemeClr val="accent3">
                    <a:lumMod val="50000"/>
                  </a:schemeClr>
                </a:solidFill>
                <a:ea typeface="时尚中黑简体" panose="01010104010101010101" pitchFamily="2" charset="-122"/>
              </a:endParaRPr>
            </a:p>
          </p:txBody>
        </p:sp>
      </p:grpSp>
      <p:grpSp>
        <p:nvGrpSpPr>
          <p:cNvPr id="15" name="组合 49"/>
          <p:cNvGrpSpPr/>
          <p:nvPr/>
        </p:nvGrpSpPr>
        <p:grpSpPr>
          <a:xfrm>
            <a:off x="5004048" y="1916832"/>
            <a:ext cx="1440160" cy="1443754"/>
            <a:chOff x="6350839" y="2452512"/>
            <a:chExt cx="1505319" cy="1297689"/>
          </a:xfrm>
        </p:grpSpPr>
        <p:sp>
          <p:nvSpPr>
            <p:cNvPr id="26" name="梯形 50"/>
            <p:cNvSpPr/>
            <p:nvPr/>
          </p:nvSpPr>
          <p:spPr>
            <a:xfrm>
              <a:off x="6717001" y="3523139"/>
              <a:ext cx="773977" cy="164519"/>
            </a:xfrm>
            <a:prstGeom prst="trapezoid">
              <a:avLst>
                <a:gd name="adj" fmla="val 66343"/>
              </a:avLst>
            </a:prstGeom>
            <a:gradFill>
              <a:gsLst>
                <a:gs pos="0">
                  <a:srgbClr val="E6E6E6"/>
                </a:gs>
                <a:gs pos="100000">
                  <a:srgbClr val="F7F7F7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27" name="梯形 51"/>
            <p:cNvSpPr/>
            <p:nvPr/>
          </p:nvSpPr>
          <p:spPr>
            <a:xfrm flipV="1">
              <a:off x="6717001" y="2515055"/>
              <a:ext cx="773977" cy="164519"/>
            </a:xfrm>
            <a:prstGeom prst="trapezoid">
              <a:avLst>
                <a:gd name="adj" fmla="val 66343"/>
              </a:avLst>
            </a:prstGeom>
            <a:gradFill>
              <a:gsLst>
                <a:gs pos="100000">
                  <a:srgbClr val="DFDFDF"/>
                </a:gs>
                <a:gs pos="0">
                  <a:srgbClr val="B4B4B4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28" name="六边形 52"/>
            <p:cNvSpPr/>
            <p:nvPr/>
          </p:nvSpPr>
          <p:spPr>
            <a:xfrm>
              <a:off x="6350839" y="2452512"/>
              <a:ext cx="1505319" cy="1297689"/>
            </a:xfrm>
            <a:prstGeom prst="hexagon">
              <a:avLst/>
            </a:prstGeom>
            <a:gradFill flip="none" rotWithShape="1">
              <a:gsLst>
                <a:gs pos="61000">
                  <a:srgbClr val="F6F6F6"/>
                </a:gs>
                <a:gs pos="37000">
                  <a:srgbClr val="E0E0E0"/>
                </a:gs>
                <a:gs pos="17000">
                  <a:srgbClr val="DEDEDE"/>
                </a:gs>
                <a:gs pos="100000">
                  <a:schemeClr val="bg1"/>
                </a:gs>
              </a:gsLst>
              <a:lin ang="13500000" scaled="1"/>
              <a:tileRect/>
            </a:gradFill>
            <a:ln w="19050">
              <a:noFill/>
            </a:ln>
            <a:effectLst>
              <a:outerShdw blurRad="381000" dist="127000" dir="2400000" algn="tl" rotWithShape="0">
                <a:srgbClr val="696969">
                  <a:alpha val="4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29" name="任意多边形 53"/>
            <p:cNvSpPr/>
            <p:nvPr/>
          </p:nvSpPr>
          <p:spPr>
            <a:xfrm>
              <a:off x="6424371" y="2515056"/>
              <a:ext cx="1360218" cy="1172601"/>
            </a:xfrm>
            <a:custGeom>
              <a:avLst/>
              <a:gdLst>
                <a:gd name="connsiteX0" fmla="*/ 407876 w 1381020"/>
                <a:gd name="connsiteY0" fmla="*/ 167033 h 1190534"/>
                <a:gd name="connsiteX1" fmla="*/ 193759 w 1381020"/>
                <a:gd name="connsiteY1" fmla="*/ 595266 h 1190534"/>
                <a:gd name="connsiteX2" fmla="*/ 407876 w 1381020"/>
                <a:gd name="connsiteY2" fmla="*/ 1023499 h 1190534"/>
                <a:gd name="connsiteX3" fmla="*/ 973145 w 1381020"/>
                <a:gd name="connsiteY3" fmla="*/ 1023499 h 1190534"/>
                <a:gd name="connsiteX4" fmla="*/ 1187261 w 1381020"/>
                <a:gd name="connsiteY4" fmla="*/ 595266 h 1190534"/>
                <a:gd name="connsiteX5" fmla="*/ 973145 w 1381020"/>
                <a:gd name="connsiteY5" fmla="*/ 167033 h 1190534"/>
                <a:gd name="connsiteX6" fmla="*/ 297634 w 1381020"/>
                <a:gd name="connsiteY6" fmla="*/ 0 h 1190534"/>
                <a:gd name="connsiteX7" fmla="*/ 1083387 w 1381020"/>
                <a:gd name="connsiteY7" fmla="*/ 0 h 1190534"/>
                <a:gd name="connsiteX8" fmla="*/ 1381020 w 1381020"/>
                <a:gd name="connsiteY8" fmla="*/ 595267 h 1190534"/>
                <a:gd name="connsiteX9" fmla="*/ 1083387 w 1381020"/>
                <a:gd name="connsiteY9" fmla="*/ 1190534 h 1190534"/>
                <a:gd name="connsiteX10" fmla="*/ 297634 w 1381020"/>
                <a:gd name="connsiteY10" fmla="*/ 1190534 h 1190534"/>
                <a:gd name="connsiteX11" fmla="*/ 0 w 1381020"/>
                <a:gd name="connsiteY11" fmla="*/ 595267 h 1190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381020" h="1190534">
                  <a:moveTo>
                    <a:pt x="407876" y="167033"/>
                  </a:moveTo>
                  <a:lnTo>
                    <a:pt x="193759" y="595266"/>
                  </a:lnTo>
                  <a:lnTo>
                    <a:pt x="407876" y="1023499"/>
                  </a:lnTo>
                  <a:lnTo>
                    <a:pt x="973145" y="1023499"/>
                  </a:lnTo>
                  <a:lnTo>
                    <a:pt x="1187261" y="595266"/>
                  </a:lnTo>
                  <a:lnTo>
                    <a:pt x="973145" y="167033"/>
                  </a:lnTo>
                  <a:close/>
                  <a:moveTo>
                    <a:pt x="297634" y="0"/>
                  </a:moveTo>
                  <a:lnTo>
                    <a:pt x="1083387" y="0"/>
                  </a:lnTo>
                  <a:lnTo>
                    <a:pt x="1381020" y="595267"/>
                  </a:lnTo>
                  <a:lnTo>
                    <a:pt x="1083387" y="1190534"/>
                  </a:lnTo>
                  <a:lnTo>
                    <a:pt x="297634" y="1190534"/>
                  </a:lnTo>
                  <a:lnTo>
                    <a:pt x="0" y="595267"/>
                  </a:lnTo>
                  <a:close/>
                </a:path>
              </a:pathLst>
            </a:custGeom>
            <a:gradFill>
              <a:gsLst>
                <a:gs pos="57000">
                  <a:srgbClr val="F5F5F5"/>
                </a:gs>
                <a:gs pos="32000">
                  <a:srgbClr val="DEDEDE"/>
                </a:gs>
                <a:gs pos="0">
                  <a:srgbClr val="CBCBCB"/>
                </a:gs>
                <a:gs pos="100000">
                  <a:schemeClr val="bg1"/>
                </a:gs>
              </a:gsLst>
              <a:lin ang="2700000" scaled="1"/>
            </a:gradFill>
            <a:ln w="19050">
              <a:noFill/>
            </a:ln>
            <a:effectLst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30" name="梯形 71"/>
            <p:cNvSpPr/>
            <p:nvPr/>
          </p:nvSpPr>
          <p:spPr>
            <a:xfrm rot="14580000" flipH="1">
              <a:off x="7231674" y="2760492"/>
              <a:ext cx="656958" cy="169043"/>
            </a:xfrm>
            <a:custGeom>
              <a:avLst/>
              <a:gdLst>
                <a:gd name="connsiteX0" fmla="*/ 0 w 667005"/>
                <a:gd name="connsiteY0" fmla="*/ 171628 h 171628"/>
                <a:gd name="connsiteX1" fmla="*/ 85140 w 667005"/>
                <a:gd name="connsiteY1" fmla="*/ 0 h 171628"/>
                <a:gd name="connsiteX2" fmla="*/ 581865 w 667005"/>
                <a:gd name="connsiteY2" fmla="*/ 0 h 171628"/>
                <a:gd name="connsiteX3" fmla="*/ 667005 w 667005"/>
                <a:gd name="connsiteY3" fmla="*/ 171628 h 171628"/>
                <a:gd name="connsiteX4" fmla="*/ 0 w 667005"/>
                <a:gd name="connsiteY4" fmla="*/ 171628 h 171628"/>
                <a:gd name="connsiteX0" fmla="*/ 0 w 667005"/>
                <a:gd name="connsiteY0" fmla="*/ 171737 h 171737"/>
                <a:gd name="connsiteX1" fmla="*/ 99339 w 667005"/>
                <a:gd name="connsiteY1" fmla="*/ 0 h 171737"/>
                <a:gd name="connsiteX2" fmla="*/ 581865 w 667005"/>
                <a:gd name="connsiteY2" fmla="*/ 109 h 171737"/>
                <a:gd name="connsiteX3" fmla="*/ 667005 w 667005"/>
                <a:gd name="connsiteY3" fmla="*/ 171737 h 171737"/>
                <a:gd name="connsiteX4" fmla="*/ 0 w 667005"/>
                <a:gd name="connsiteY4" fmla="*/ 171737 h 171737"/>
                <a:gd name="connsiteX0" fmla="*/ 0 w 667005"/>
                <a:gd name="connsiteY0" fmla="*/ 171628 h 171628"/>
                <a:gd name="connsiteX1" fmla="*/ 140601 w 667005"/>
                <a:gd name="connsiteY1" fmla="*/ 10938 h 171628"/>
                <a:gd name="connsiteX2" fmla="*/ 581865 w 667005"/>
                <a:gd name="connsiteY2" fmla="*/ 0 h 171628"/>
                <a:gd name="connsiteX3" fmla="*/ 667005 w 667005"/>
                <a:gd name="connsiteY3" fmla="*/ 171628 h 171628"/>
                <a:gd name="connsiteX4" fmla="*/ 0 w 667005"/>
                <a:gd name="connsiteY4" fmla="*/ 171628 h 171628"/>
                <a:gd name="connsiteX0" fmla="*/ 0 w 667005"/>
                <a:gd name="connsiteY0" fmla="*/ 171628 h 171628"/>
                <a:gd name="connsiteX1" fmla="*/ 103609 w 667005"/>
                <a:gd name="connsiteY1" fmla="*/ 1280 h 171628"/>
                <a:gd name="connsiteX2" fmla="*/ 581865 w 667005"/>
                <a:gd name="connsiteY2" fmla="*/ 0 h 171628"/>
                <a:gd name="connsiteX3" fmla="*/ 667005 w 667005"/>
                <a:gd name="connsiteY3" fmla="*/ 171628 h 171628"/>
                <a:gd name="connsiteX4" fmla="*/ 0 w 667005"/>
                <a:gd name="connsiteY4" fmla="*/ 171628 h 171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7005" h="171628">
                  <a:moveTo>
                    <a:pt x="0" y="171628"/>
                  </a:moveTo>
                  <a:lnTo>
                    <a:pt x="103609" y="1280"/>
                  </a:lnTo>
                  <a:lnTo>
                    <a:pt x="581865" y="0"/>
                  </a:lnTo>
                  <a:lnTo>
                    <a:pt x="667005" y="171628"/>
                  </a:lnTo>
                  <a:lnTo>
                    <a:pt x="0" y="171628"/>
                  </a:lnTo>
                  <a:close/>
                </a:path>
              </a:pathLst>
            </a:custGeom>
            <a:gradFill>
              <a:gsLst>
                <a:gs pos="0">
                  <a:srgbClr val="DEDEDE"/>
                </a:gs>
                <a:gs pos="100000">
                  <a:srgbClr val="F4F4F4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31" name="任意多边形 55"/>
            <p:cNvSpPr/>
            <p:nvPr/>
          </p:nvSpPr>
          <p:spPr>
            <a:xfrm>
              <a:off x="6424753" y="2519273"/>
              <a:ext cx="406992" cy="586301"/>
            </a:xfrm>
            <a:custGeom>
              <a:avLst/>
              <a:gdLst>
                <a:gd name="connsiteX0" fmla="*/ 297634 w 413216"/>
                <a:gd name="connsiteY0" fmla="*/ 0 h 595267"/>
                <a:gd name="connsiteX1" fmla="*/ 302996 w 413216"/>
                <a:gd name="connsiteY1" fmla="*/ 0 h 595267"/>
                <a:gd name="connsiteX2" fmla="*/ 413216 w 413216"/>
                <a:gd name="connsiteY2" fmla="*/ 167033 h 595267"/>
                <a:gd name="connsiteX3" fmla="*/ 407876 w 413216"/>
                <a:gd name="connsiteY3" fmla="*/ 167033 h 595267"/>
                <a:gd name="connsiteX4" fmla="*/ 193759 w 413216"/>
                <a:gd name="connsiteY4" fmla="*/ 595266 h 595267"/>
                <a:gd name="connsiteX5" fmla="*/ 193760 w 413216"/>
                <a:gd name="connsiteY5" fmla="*/ 595267 h 595267"/>
                <a:gd name="connsiteX6" fmla="*/ 0 w 413216"/>
                <a:gd name="connsiteY6" fmla="*/ 595267 h 59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13216" h="595267">
                  <a:moveTo>
                    <a:pt x="297634" y="0"/>
                  </a:moveTo>
                  <a:lnTo>
                    <a:pt x="302996" y="0"/>
                  </a:lnTo>
                  <a:lnTo>
                    <a:pt x="413216" y="167033"/>
                  </a:lnTo>
                  <a:lnTo>
                    <a:pt x="407876" y="167033"/>
                  </a:lnTo>
                  <a:lnTo>
                    <a:pt x="193759" y="595266"/>
                  </a:lnTo>
                  <a:lnTo>
                    <a:pt x="193760" y="595267"/>
                  </a:lnTo>
                  <a:lnTo>
                    <a:pt x="0" y="595267"/>
                  </a:lnTo>
                  <a:close/>
                </a:path>
              </a:pathLst>
            </a:custGeom>
            <a:gradFill>
              <a:gsLst>
                <a:gs pos="100000">
                  <a:srgbClr val="DFDFDF"/>
                </a:gs>
                <a:gs pos="0">
                  <a:srgbClr val="B4B4B4"/>
                </a:gs>
              </a:gsLst>
              <a:lin ang="2700000" scaled="0"/>
            </a:gradFill>
            <a:ln w="19050">
              <a:noFill/>
            </a:ln>
            <a:effectLst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</p:grpSp>
      <p:grpSp>
        <p:nvGrpSpPr>
          <p:cNvPr id="22" name="组合 56"/>
          <p:cNvGrpSpPr/>
          <p:nvPr/>
        </p:nvGrpSpPr>
        <p:grpSpPr>
          <a:xfrm>
            <a:off x="5220072" y="2204864"/>
            <a:ext cx="1008112" cy="938515"/>
            <a:chOff x="6596686" y="2679573"/>
            <a:chExt cx="1010966" cy="843565"/>
          </a:xfrm>
        </p:grpSpPr>
        <p:sp>
          <p:nvSpPr>
            <p:cNvPr id="33" name="六边形 57"/>
            <p:cNvSpPr/>
            <p:nvPr/>
          </p:nvSpPr>
          <p:spPr>
            <a:xfrm>
              <a:off x="6614230" y="2679573"/>
              <a:ext cx="978537" cy="843565"/>
            </a:xfrm>
            <a:prstGeom prst="hexagon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noFill/>
            </a:ln>
            <a:effectLst>
              <a:innerShdw blurRad="76200" dist="63500" dir="13500000">
                <a:prstClr val="black">
                  <a:alpha val="46000"/>
                </a:prstClr>
              </a:innerShd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34" name="文本框 47"/>
            <p:cNvSpPr txBox="1"/>
            <p:nvPr/>
          </p:nvSpPr>
          <p:spPr>
            <a:xfrm>
              <a:off x="6596686" y="2842334"/>
              <a:ext cx="1010966" cy="5256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3200" dirty="0">
                  <a:solidFill>
                    <a:schemeClr val="accent3">
                      <a:lumMod val="50000"/>
                    </a:schemeClr>
                  </a:solidFill>
                  <a:ea typeface="时尚中黑简体" panose="01010104010101010101" pitchFamily="2" charset="-122"/>
                </a:rPr>
                <a:t>05</a:t>
              </a:r>
              <a:endParaRPr lang="zh-CN" altLang="en-US" sz="3200" dirty="0">
                <a:solidFill>
                  <a:schemeClr val="accent3">
                    <a:lumMod val="50000"/>
                  </a:schemeClr>
                </a:solidFill>
                <a:ea typeface="时尚中黑简体" panose="01010104010101010101" pitchFamily="2" charset="-122"/>
              </a:endParaRPr>
            </a:p>
          </p:txBody>
        </p:sp>
      </p:grpSp>
      <p:grpSp>
        <p:nvGrpSpPr>
          <p:cNvPr id="25" name="组合 59"/>
          <p:cNvGrpSpPr/>
          <p:nvPr/>
        </p:nvGrpSpPr>
        <p:grpSpPr>
          <a:xfrm>
            <a:off x="4952086" y="3549363"/>
            <a:ext cx="1492122" cy="1443754"/>
            <a:chOff x="6350839" y="3747190"/>
            <a:chExt cx="1505319" cy="1297689"/>
          </a:xfrm>
        </p:grpSpPr>
        <p:sp>
          <p:nvSpPr>
            <p:cNvPr id="36" name="梯形 60"/>
            <p:cNvSpPr/>
            <p:nvPr/>
          </p:nvSpPr>
          <p:spPr>
            <a:xfrm>
              <a:off x="6717001" y="4817817"/>
              <a:ext cx="773977" cy="164519"/>
            </a:xfrm>
            <a:prstGeom prst="trapezoid">
              <a:avLst>
                <a:gd name="adj" fmla="val 66343"/>
              </a:avLst>
            </a:prstGeom>
            <a:gradFill>
              <a:gsLst>
                <a:gs pos="0">
                  <a:srgbClr val="E6E6E6"/>
                </a:gs>
                <a:gs pos="100000">
                  <a:srgbClr val="F7F7F7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37" name="梯形 61"/>
            <p:cNvSpPr/>
            <p:nvPr/>
          </p:nvSpPr>
          <p:spPr>
            <a:xfrm flipV="1">
              <a:off x="6717001" y="3809733"/>
              <a:ext cx="773977" cy="164519"/>
            </a:xfrm>
            <a:prstGeom prst="trapezoid">
              <a:avLst>
                <a:gd name="adj" fmla="val 66343"/>
              </a:avLst>
            </a:prstGeom>
            <a:gradFill>
              <a:gsLst>
                <a:gs pos="100000">
                  <a:srgbClr val="DFDFDF"/>
                </a:gs>
                <a:gs pos="0">
                  <a:srgbClr val="B4B4B4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38" name="六边形 62"/>
            <p:cNvSpPr/>
            <p:nvPr/>
          </p:nvSpPr>
          <p:spPr>
            <a:xfrm>
              <a:off x="6350839" y="3747190"/>
              <a:ext cx="1505319" cy="1297689"/>
            </a:xfrm>
            <a:prstGeom prst="hexagon">
              <a:avLst/>
            </a:prstGeom>
            <a:gradFill flip="none" rotWithShape="1">
              <a:gsLst>
                <a:gs pos="61000">
                  <a:srgbClr val="F6F6F6"/>
                </a:gs>
                <a:gs pos="37000">
                  <a:srgbClr val="E0E0E0"/>
                </a:gs>
                <a:gs pos="17000">
                  <a:srgbClr val="DEDEDE"/>
                </a:gs>
                <a:gs pos="100000">
                  <a:schemeClr val="bg1"/>
                </a:gs>
              </a:gsLst>
              <a:lin ang="13500000" scaled="1"/>
              <a:tileRect/>
            </a:gradFill>
            <a:ln w="19050">
              <a:noFill/>
            </a:ln>
            <a:effectLst>
              <a:outerShdw blurRad="381000" dist="127000" dir="2400000" algn="tl" rotWithShape="0">
                <a:srgbClr val="696969">
                  <a:alpha val="4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39" name="任意多边形 63"/>
            <p:cNvSpPr/>
            <p:nvPr/>
          </p:nvSpPr>
          <p:spPr>
            <a:xfrm>
              <a:off x="6424371" y="3809734"/>
              <a:ext cx="1360218" cy="1172601"/>
            </a:xfrm>
            <a:custGeom>
              <a:avLst/>
              <a:gdLst>
                <a:gd name="connsiteX0" fmla="*/ 407876 w 1381020"/>
                <a:gd name="connsiteY0" fmla="*/ 167033 h 1190534"/>
                <a:gd name="connsiteX1" fmla="*/ 193759 w 1381020"/>
                <a:gd name="connsiteY1" fmla="*/ 595266 h 1190534"/>
                <a:gd name="connsiteX2" fmla="*/ 407876 w 1381020"/>
                <a:gd name="connsiteY2" fmla="*/ 1023499 h 1190534"/>
                <a:gd name="connsiteX3" fmla="*/ 973145 w 1381020"/>
                <a:gd name="connsiteY3" fmla="*/ 1023499 h 1190534"/>
                <a:gd name="connsiteX4" fmla="*/ 1187261 w 1381020"/>
                <a:gd name="connsiteY4" fmla="*/ 595266 h 1190534"/>
                <a:gd name="connsiteX5" fmla="*/ 973145 w 1381020"/>
                <a:gd name="connsiteY5" fmla="*/ 167033 h 1190534"/>
                <a:gd name="connsiteX6" fmla="*/ 297634 w 1381020"/>
                <a:gd name="connsiteY6" fmla="*/ 0 h 1190534"/>
                <a:gd name="connsiteX7" fmla="*/ 1083387 w 1381020"/>
                <a:gd name="connsiteY7" fmla="*/ 0 h 1190534"/>
                <a:gd name="connsiteX8" fmla="*/ 1381020 w 1381020"/>
                <a:gd name="connsiteY8" fmla="*/ 595267 h 1190534"/>
                <a:gd name="connsiteX9" fmla="*/ 1083387 w 1381020"/>
                <a:gd name="connsiteY9" fmla="*/ 1190534 h 1190534"/>
                <a:gd name="connsiteX10" fmla="*/ 297634 w 1381020"/>
                <a:gd name="connsiteY10" fmla="*/ 1190534 h 1190534"/>
                <a:gd name="connsiteX11" fmla="*/ 0 w 1381020"/>
                <a:gd name="connsiteY11" fmla="*/ 595267 h 1190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381020" h="1190534">
                  <a:moveTo>
                    <a:pt x="407876" y="167033"/>
                  </a:moveTo>
                  <a:lnTo>
                    <a:pt x="193759" y="595266"/>
                  </a:lnTo>
                  <a:lnTo>
                    <a:pt x="407876" y="1023499"/>
                  </a:lnTo>
                  <a:lnTo>
                    <a:pt x="973145" y="1023499"/>
                  </a:lnTo>
                  <a:lnTo>
                    <a:pt x="1187261" y="595266"/>
                  </a:lnTo>
                  <a:lnTo>
                    <a:pt x="973145" y="167033"/>
                  </a:lnTo>
                  <a:close/>
                  <a:moveTo>
                    <a:pt x="297634" y="0"/>
                  </a:moveTo>
                  <a:lnTo>
                    <a:pt x="1083387" y="0"/>
                  </a:lnTo>
                  <a:lnTo>
                    <a:pt x="1381020" y="595267"/>
                  </a:lnTo>
                  <a:lnTo>
                    <a:pt x="1083387" y="1190534"/>
                  </a:lnTo>
                  <a:lnTo>
                    <a:pt x="297634" y="1190534"/>
                  </a:lnTo>
                  <a:lnTo>
                    <a:pt x="0" y="595267"/>
                  </a:lnTo>
                  <a:close/>
                </a:path>
              </a:pathLst>
            </a:custGeom>
            <a:gradFill>
              <a:gsLst>
                <a:gs pos="57000">
                  <a:srgbClr val="F5F5F5"/>
                </a:gs>
                <a:gs pos="32000">
                  <a:srgbClr val="DEDEDE"/>
                </a:gs>
                <a:gs pos="0">
                  <a:srgbClr val="CBCBCB"/>
                </a:gs>
                <a:gs pos="100000">
                  <a:schemeClr val="bg1"/>
                </a:gs>
              </a:gsLst>
              <a:lin ang="2700000" scaled="1"/>
            </a:gradFill>
            <a:ln w="19050">
              <a:noFill/>
            </a:ln>
            <a:effectLst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40" name="梯形 71"/>
            <p:cNvSpPr/>
            <p:nvPr/>
          </p:nvSpPr>
          <p:spPr>
            <a:xfrm rot="14580000" flipH="1">
              <a:off x="7231674" y="4055170"/>
              <a:ext cx="656958" cy="169043"/>
            </a:xfrm>
            <a:custGeom>
              <a:avLst/>
              <a:gdLst>
                <a:gd name="connsiteX0" fmla="*/ 0 w 667005"/>
                <a:gd name="connsiteY0" fmla="*/ 171628 h 171628"/>
                <a:gd name="connsiteX1" fmla="*/ 85140 w 667005"/>
                <a:gd name="connsiteY1" fmla="*/ 0 h 171628"/>
                <a:gd name="connsiteX2" fmla="*/ 581865 w 667005"/>
                <a:gd name="connsiteY2" fmla="*/ 0 h 171628"/>
                <a:gd name="connsiteX3" fmla="*/ 667005 w 667005"/>
                <a:gd name="connsiteY3" fmla="*/ 171628 h 171628"/>
                <a:gd name="connsiteX4" fmla="*/ 0 w 667005"/>
                <a:gd name="connsiteY4" fmla="*/ 171628 h 171628"/>
                <a:gd name="connsiteX0" fmla="*/ 0 w 667005"/>
                <a:gd name="connsiteY0" fmla="*/ 171737 h 171737"/>
                <a:gd name="connsiteX1" fmla="*/ 99339 w 667005"/>
                <a:gd name="connsiteY1" fmla="*/ 0 h 171737"/>
                <a:gd name="connsiteX2" fmla="*/ 581865 w 667005"/>
                <a:gd name="connsiteY2" fmla="*/ 109 h 171737"/>
                <a:gd name="connsiteX3" fmla="*/ 667005 w 667005"/>
                <a:gd name="connsiteY3" fmla="*/ 171737 h 171737"/>
                <a:gd name="connsiteX4" fmla="*/ 0 w 667005"/>
                <a:gd name="connsiteY4" fmla="*/ 171737 h 171737"/>
                <a:gd name="connsiteX0" fmla="*/ 0 w 667005"/>
                <a:gd name="connsiteY0" fmla="*/ 171628 h 171628"/>
                <a:gd name="connsiteX1" fmla="*/ 140601 w 667005"/>
                <a:gd name="connsiteY1" fmla="*/ 10938 h 171628"/>
                <a:gd name="connsiteX2" fmla="*/ 581865 w 667005"/>
                <a:gd name="connsiteY2" fmla="*/ 0 h 171628"/>
                <a:gd name="connsiteX3" fmla="*/ 667005 w 667005"/>
                <a:gd name="connsiteY3" fmla="*/ 171628 h 171628"/>
                <a:gd name="connsiteX4" fmla="*/ 0 w 667005"/>
                <a:gd name="connsiteY4" fmla="*/ 171628 h 171628"/>
                <a:gd name="connsiteX0" fmla="*/ 0 w 667005"/>
                <a:gd name="connsiteY0" fmla="*/ 171628 h 171628"/>
                <a:gd name="connsiteX1" fmla="*/ 103609 w 667005"/>
                <a:gd name="connsiteY1" fmla="*/ 1280 h 171628"/>
                <a:gd name="connsiteX2" fmla="*/ 581865 w 667005"/>
                <a:gd name="connsiteY2" fmla="*/ 0 h 171628"/>
                <a:gd name="connsiteX3" fmla="*/ 667005 w 667005"/>
                <a:gd name="connsiteY3" fmla="*/ 171628 h 171628"/>
                <a:gd name="connsiteX4" fmla="*/ 0 w 667005"/>
                <a:gd name="connsiteY4" fmla="*/ 171628 h 171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7005" h="171628">
                  <a:moveTo>
                    <a:pt x="0" y="171628"/>
                  </a:moveTo>
                  <a:lnTo>
                    <a:pt x="103609" y="1280"/>
                  </a:lnTo>
                  <a:lnTo>
                    <a:pt x="581865" y="0"/>
                  </a:lnTo>
                  <a:lnTo>
                    <a:pt x="667005" y="171628"/>
                  </a:lnTo>
                  <a:lnTo>
                    <a:pt x="0" y="171628"/>
                  </a:lnTo>
                  <a:close/>
                </a:path>
              </a:pathLst>
            </a:custGeom>
            <a:gradFill>
              <a:gsLst>
                <a:gs pos="0">
                  <a:srgbClr val="DEDEDE"/>
                </a:gs>
                <a:gs pos="100000">
                  <a:srgbClr val="F4F4F4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41" name="任意多边形 65"/>
            <p:cNvSpPr/>
            <p:nvPr/>
          </p:nvSpPr>
          <p:spPr>
            <a:xfrm>
              <a:off x="6424753" y="3813951"/>
              <a:ext cx="406992" cy="586301"/>
            </a:xfrm>
            <a:custGeom>
              <a:avLst/>
              <a:gdLst>
                <a:gd name="connsiteX0" fmla="*/ 297634 w 413216"/>
                <a:gd name="connsiteY0" fmla="*/ 0 h 595267"/>
                <a:gd name="connsiteX1" fmla="*/ 302996 w 413216"/>
                <a:gd name="connsiteY1" fmla="*/ 0 h 595267"/>
                <a:gd name="connsiteX2" fmla="*/ 413216 w 413216"/>
                <a:gd name="connsiteY2" fmla="*/ 167033 h 595267"/>
                <a:gd name="connsiteX3" fmla="*/ 407876 w 413216"/>
                <a:gd name="connsiteY3" fmla="*/ 167033 h 595267"/>
                <a:gd name="connsiteX4" fmla="*/ 193759 w 413216"/>
                <a:gd name="connsiteY4" fmla="*/ 595266 h 595267"/>
                <a:gd name="connsiteX5" fmla="*/ 193760 w 413216"/>
                <a:gd name="connsiteY5" fmla="*/ 595267 h 595267"/>
                <a:gd name="connsiteX6" fmla="*/ 0 w 413216"/>
                <a:gd name="connsiteY6" fmla="*/ 595267 h 59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13216" h="595267">
                  <a:moveTo>
                    <a:pt x="297634" y="0"/>
                  </a:moveTo>
                  <a:lnTo>
                    <a:pt x="302996" y="0"/>
                  </a:lnTo>
                  <a:lnTo>
                    <a:pt x="413216" y="167033"/>
                  </a:lnTo>
                  <a:lnTo>
                    <a:pt x="407876" y="167033"/>
                  </a:lnTo>
                  <a:lnTo>
                    <a:pt x="193759" y="595266"/>
                  </a:lnTo>
                  <a:lnTo>
                    <a:pt x="193760" y="595267"/>
                  </a:lnTo>
                  <a:lnTo>
                    <a:pt x="0" y="595267"/>
                  </a:lnTo>
                  <a:close/>
                </a:path>
              </a:pathLst>
            </a:custGeom>
            <a:gradFill>
              <a:gsLst>
                <a:gs pos="100000">
                  <a:srgbClr val="DFDFDF"/>
                </a:gs>
                <a:gs pos="0">
                  <a:srgbClr val="B4B4B4"/>
                </a:gs>
              </a:gsLst>
              <a:lin ang="2700000" scaled="0"/>
            </a:gradFill>
            <a:ln w="19050">
              <a:noFill/>
            </a:ln>
            <a:effectLst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</p:grpSp>
      <p:grpSp>
        <p:nvGrpSpPr>
          <p:cNvPr id="32" name="组合 66"/>
          <p:cNvGrpSpPr/>
          <p:nvPr/>
        </p:nvGrpSpPr>
        <p:grpSpPr>
          <a:xfrm>
            <a:off x="5157298" y="3801982"/>
            <a:ext cx="998878" cy="938515"/>
            <a:chOff x="6596686" y="3974251"/>
            <a:chExt cx="1010966" cy="843565"/>
          </a:xfrm>
        </p:grpSpPr>
        <p:sp>
          <p:nvSpPr>
            <p:cNvPr id="43" name="六边形 67"/>
            <p:cNvSpPr/>
            <p:nvPr/>
          </p:nvSpPr>
          <p:spPr>
            <a:xfrm>
              <a:off x="6614230" y="3974251"/>
              <a:ext cx="978537" cy="843565"/>
            </a:xfrm>
            <a:prstGeom prst="hexagon">
              <a:avLst/>
            </a:prstGeom>
            <a:solidFill>
              <a:schemeClr val="accent3">
                <a:lumMod val="40000"/>
                <a:lumOff val="60000"/>
              </a:schemeClr>
            </a:solidFill>
            <a:ln w="19050">
              <a:noFill/>
            </a:ln>
            <a:effectLst>
              <a:innerShdw blurRad="76200" dist="63500" dir="13500000">
                <a:prstClr val="black">
                  <a:alpha val="46000"/>
                </a:prstClr>
              </a:innerShd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44" name="文本框 50"/>
            <p:cNvSpPr txBox="1"/>
            <p:nvPr/>
          </p:nvSpPr>
          <p:spPr>
            <a:xfrm>
              <a:off x="6596686" y="4118520"/>
              <a:ext cx="1010966" cy="5256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3200" dirty="0">
                  <a:solidFill>
                    <a:schemeClr val="accent3">
                      <a:lumMod val="50000"/>
                    </a:schemeClr>
                  </a:solidFill>
                  <a:ea typeface="时尚中黑简体" panose="01010104010101010101" pitchFamily="2" charset="-122"/>
                </a:rPr>
                <a:t>04</a:t>
              </a:r>
              <a:endParaRPr lang="zh-CN" altLang="en-US" sz="3200" dirty="0">
                <a:solidFill>
                  <a:schemeClr val="accent3">
                    <a:lumMod val="50000"/>
                  </a:schemeClr>
                </a:solidFill>
                <a:ea typeface="时尚中黑简体" panose="01010104010101010101" pitchFamily="2" charset="-122"/>
              </a:endParaRPr>
            </a:p>
          </p:txBody>
        </p:sp>
      </p:grpSp>
      <p:grpSp>
        <p:nvGrpSpPr>
          <p:cNvPr id="35" name="组合 69"/>
          <p:cNvGrpSpPr/>
          <p:nvPr/>
        </p:nvGrpSpPr>
        <p:grpSpPr>
          <a:xfrm>
            <a:off x="5004048" y="5085184"/>
            <a:ext cx="1256519" cy="1443754"/>
            <a:chOff x="5164627" y="4382948"/>
            <a:chExt cx="1505319" cy="1297689"/>
          </a:xfrm>
        </p:grpSpPr>
        <p:sp>
          <p:nvSpPr>
            <p:cNvPr id="46" name="梯形 70"/>
            <p:cNvSpPr/>
            <p:nvPr/>
          </p:nvSpPr>
          <p:spPr>
            <a:xfrm>
              <a:off x="5530789" y="5453575"/>
              <a:ext cx="773977" cy="164519"/>
            </a:xfrm>
            <a:prstGeom prst="trapezoid">
              <a:avLst>
                <a:gd name="adj" fmla="val 66343"/>
              </a:avLst>
            </a:prstGeom>
            <a:gradFill>
              <a:gsLst>
                <a:gs pos="0">
                  <a:srgbClr val="E6E6E6"/>
                </a:gs>
                <a:gs pos="100000">
                  <a:srgbClr val="F7F7F7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47" name="梯形 71"/>
            <p:cNvSpPr/>
            <p:nvPr/>
          </p:nvSpPr>
          <p:spPr>
            <a:xfrm flipV="1">
              <a:off x="5530789" y="4445491"/>
              <a:ext cx="773977" cy="164519"/>
            </a:xfrm>
            <a:prstGeom prst="trapezoid">
              <a:avLst>
                <a:gd name="adj" fmla="val 66343"/>
              </a:avLst>
            </a:prstGeom>
            <a:gradFill>
              <a:gsLst>
                <a:gs pos="100000">
                  <a:srgbClr val="DFDFDF"/>
                </a:gs>
                <a:gs pos="0">
                  <a:srgbClr val="B4B4B4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48" name="六边形 72"/>
            <p:cNvSpPr/>
            <p:nvPr/>
          </p:nvSpPr>
          <p:spPr>
            <a:xfrm>
              <a:off x="5164627" y="4382948"/>
              <a:ext cx="1505319" cy="1297689"/>
            </a:xfrm>
            <a:prstGeom prst="hexagon">
              <a:avLst/>
            </a:prstGeom>
            <a:gradFill flip="none" rotWithShape="1">
              <a:gsLst>
                <a:gs pos="61000">
                  <a:srgbClr val="F6F6F6"/>
                </a:gs>
                <a:gs pos="37000">
                  <a:srgbClr val="E0E0E0"/>
                </a:gs>
                <a:gs pos="17000">
                  <a:srgbClr val="DEDEDE"/>
                </a:gs>
                <a:gs pos="100000">
                  <a:schemeClr val="bg1"/>
                </a:gs>
              </a:gsLst>
              <a:lin ang="13500000" scaled="1"/>
              <a:tileRect/>
            </a:gradFill>
            <a:ln w="19050">
              <a:noFill/>
            </a:ln>
            <a:effectLst>
              <a:outerShdw blurRad="381000" dist="127000" dir="2400000" algn="tl" rotWithShape="0">
                <a:srgbClr val="696969">
                  <a:alpha val="4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49" name="任意多边形 73"/>
            <p:cNvSpPr/>
            <p:nvPr/>
          </p:nvSpPr>
          <p:spPr>
            <a:xfrm>
              <a:off x="5238159" y="4445492"/>
              <a:ext cx="1360218" cy="1172601"/>
            </a:xfrm>
            <a:custGeom>
              <a:avLst/>
              <a:gdLst>
                <a:gd name="connsiteX0" fmla="*/ 407876 w 1381020"/>
                <a:gd name="connsiteY0" fmla="*/ 167033 h 1190534"/>
                <a:gd name="connsiteX1" fmla="*/ 193759 w 1381020"/>
                <a:gd name="connsiteY1" fmla="*/ 595266 h 1190534"/>
                <a:gd name="connsiteX2" fmla="*/ 407876 w 1381020"/>
                <a:gd name="connsiteY2" fmla="*/ 1023499 h 1190534"/>
                <a:gd name="connsiteX3" fmla="*/ 973145 w 1381020"/>
                <a:gd name="connsiteY3" fmla="*/ 1023499 h 1190534"/>
                <a:gd name="connsiteX4" fmla="*/ 1187261 w 1381020"/>
                <a:gd name="connsiteY4" fmla="*/ 595266 h 1190534"/>
                <a:gd name="connsiteX5" fmla="*/ 973145 w 1381020"/>
                <a:gd name="connsiteY5" fmla="*/ 167033 h 1190534"/>
                <a:gd name="connsiteX6" fmla="*/ 297634 w 1381020"/>
                <a:gd name="connsiteY6" fmla="*/ 0 h 1190534"/>
                <a:gd name="connsiteX7" fmla="*/ 1083387 w 1381020"/>
                <a:gd name="connsiteY7" fmla="*/ 0 h 1190534"/>
                <a:gd name="connsiteX8" fmla="*/ 1381020 w 1381020"/>
                <a:gd name="connsiteY8" fmla="*/ 595267 h 1190534"/>
                <a:gd name="connsiteX9" fmla="*/ 1083387 w 1381020"/>
                <a:gd name="connsiteY9" fmla="*/ 1190534 h 1190534"/>
                <a:gd name="connsiteX10" fmla="*/ 297634 w 1381020"/>
                <a:gd name="connsiteY10" fmla="*/ 1190534 h 1190534"/>
                <a:gd name="connsiteX11" fmla="*/ 0 w 1381020"/>
                <a:gd name="connsiteY11" fmla="*/ 595267 h 1190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381020" h="1190534">
                  <a:moveTo>
                    <a:pt x="407876" y="167033"/>
                  </a:moveTo>
                  <a:lnTo>
                    <a:pt x="193759" y="595266"/>
                  </a:lnTo>
                  <a:lnTo>
                    <a:pt x="407876" y="1023499"/>
                  </a:lnTo>
                  <a:lnTo>
                    <a:pt x="973145" y="1023499"/>
                  </a:lnTo>
                  <a:lnTo>
                    <a:pt x="1187261" y="595266"/>
                  </a:lnTo>
                  <a:lnTo>
                    <a:pt x="973145" y="167033"/>
                  </a:lnTo>
                  <a:close/>
                  <a:moveTo>
                    <a:pt x="297634" y="0"/>
                  </a:moveTo>
                  <a:lnTo>
                    <a:pt x="1083387" y="0"/>
                  </a:lnTo>
                  <a:lnTo>
                    <a:pt x="1381020" y="595267"/>
                  </a:lnTo>
                  <a:lnTo>
                    <a:pt x="1083387" y="1190534"/>
                  </a:lnTo>
                  <a:lnTo>
                    <a:pt x="297634" y="1190534"/>
                  </a:lnTo>
                  <a:lnTo>
                    <a:pt x="0" y="595267"/>
                  </a:lnTo>
                  <a:close/>
                </a:path>
              </a:pathLst>
            </a:custGeom>
            <a:gradFill>
              <a:gsLst>
                <a:gs pos="57000">
                  <a:srgbClr val="F5F5F5"/>
                </a:gs>
                <a:gs pos="32000">
                  <a:srgbClr val="DEDEDE"/>
                </a:gs>
                <a:gs pos="0">
                  <a:srgbClr val="CBCBCB"/>
                </a:gs>
                <a:gs pos="100000">
                  <a:schemeClr val="bg1"/>
                </a:gs>
              </a:gsLst>
              <a:lin ang="2700000" scaled="1"/>
            </a:gradFill>
            <a:ln w="19050">
              <a:noFill/>
            </a:ln>
            <a:effectLst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50" name="梯形 71"/>
            <p:cNvSpPr/>
            <p:nvPr/>
          </p:nvSpPr>
          <p:spPr>
            <a:xfrm rot="14580000" flipH="1">
              <a:off x="6045462" y="4690928"/>
              <a:ext cx="656958" cy="169043"/>
            </a:xfrm>
            <a:custGeom>
              <a:avLst/>
              <a:gdLst>
                <a:gd name="connsiteX0" fmla="*/ 0 w 667005"/>
                <a:gd name="connsiteY0" fmla="*/ 171628 h 171628"/>
                <a:gd name="connsiteX1" fmla="*/ 85140 w 667005"/>
                <a:gd name="connsiteY1" fmla="*/ 0 h 171628"/>
                <a:gd name="connsiteX2" fmla="*/ 581865 w 667005"/>
                <a:gd name="connsiteY2" fmla="*/ 0 h 171628"/>
                <a:gd name="connsiteX3" fmla="*/ 667005 w 667005"/>
                <a:gd name="connsiteY3" fmla="*/ 171628 h 171628"/>
                <a:gd name="connsiteX4" fmla="*/ 0 w 667005"/>
                <a:gd name="connsiteY4" fmla="*/ 171628 h 171628"/>
                <a:gd name="connsiteX0" fmla="*/ 0 w 667005"/>
                <a:gd name="connsiteY0" fmla="*/ 171737 h 171737"/>
                <a:gd name="connsiteX1" fmla="*/ 99339 w 667005"/>
                <a:gd name="connsiteY1" fmla="*/ 0 h 171737"/>
                <a:gd name="connsiteX2" fmla="*/ 581865 w 667005"/>
                <a:gd name="connsiteY2" fmla="*/ 109 h 171737"/>
                <a:gd name="connsiteX3" fmla="*/ 667005 w 667005"/>
                <a:gd name="connsiteY3" fmla="*/ 171737 h 171737"/>
                <a:gd name="connsiteX4" fmla="*/ 0 w 667005"/>
                <a:gd name="connsiteY4" fmla="*/ 171737 h 171737"/>
                <a:gd name="connsiteX0" fmla="*/ 0 w 667005"/>
                <a:gd name="connsiteY0" fmla="*/ 171628 h 171628"/>
                <a:gd name="connsiteX1" fmla="*/ 140601 w 667005"/>
                <a:gd name="connsiteY1" fmla="*/ 10938 h 171628"/>
                <a:gd name="connsiteX2" fmla="*/ 581865 w 667005"/>
                <a:gd name="connsiteY2" fmla="*/ 0 h 171628"/>
                <a:gd name="connsiteX3" fmla="*/ 667005 w 667005"/>
                <a:gd name="connsiteY3" fmla="*/ 171628 h 171628"/>
                <a:gd name="connsiteX4" fmla="*/ 0 w 667005"/>
                <a:gd name="connsiteY4" fmla="*/ 171628 h 171628"/>
                <a:gd name="connsiteX0" fmla="*/ 0 w 667005"/>
                <a:gd name="connsiteY0" fmla="*/ 171628 h 171628"/>
                <a:gd name="connsiteX1" fmla="*/ 103609 w 667005"/>
                <a:gd name="connsiteY1" fmla="*/ 1280 h 171628"/>
                <a:gd name="connsiteX2" fmla="*/ 581865 w 667005"/>
                <a:gd name="connsiteY2" fmla="*/ 0 h 171628"/>
                <a:gd name="connsiteX3" fmla="*/ 667005 w 667005"/>
                <a:gd name="connsiteY3" fmla="*/ 171628 h 171628"/>
                <a:gd name="connsiteX4" fmla="*/ 0 w 667005"/>
                <a:gd name="connsiteY4" fmla="*/ 171628 h 171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7005" h="171628">
                  <a:moveTo>
                    <a:pt x="0" y="171628"/>
                  </a:moveTo>
                  <a:lnTo>
                    <a:pt x="103609" y="1280"/>
                  </a:lnTo>
                  <a:lnTo>
                    <a:pt x="581865" y="0"/>
                  </a:lnTo>
                  <a:lnTo>
                    <a:pt x="667005" y="171628"/>
                  </a:lnTo>
                  <a:lnTo>
                    <a:pt x="0" y="171628"/>
                  </a:lnTo>
                  <a:close/>
                </a:path>
              </a:pathLst>
            </a:custGeom>
            <a:gradFill>
              <a:gsLst>
                <a:gs pos="0">
                  <a:srgbClr val="DEDEDE"/>
                </a:gs>
                <a:gs pos="100000">
                  <a:srgbClr val="F4F4F4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51" name="任意多边形 75"/>
            <p:cNvSpPr/>
            <p:nvPr/>
          </p:nvSpPr>
          <p:spPr>
            <a:xfrm>
              <a:off x="5238541" y="4449709"/>
              <a:ext cx="406992" cy="586301"/>
            </a:xfrm>
            <a:custGeom>
              <a:avLst/>
              <a:gdLst>
                <a:gd name="connsiteX0" fmla="*/ 297634 w 413216"/>
                <a:gd name="connsiteY0" fmla="*/ 0 h 595267"/>
                <a:gd name="connsiteX1" fmla="*/ 302996 w 413216"/>
                <a:gd name="connsiteY1" fmla="*/ 0 h 595267"/>
                <a:gd name="connsiteX2" fmla="*/ 413216 w 413216"/>
                <a:gd name="connsiteY2" fmla="*/ 167033 h 595267"/>
                <a:gd name="connsiteX3" fmla="*/ 407876 w 413216"/>
                <a:gd name="connsiteY3" fmla="*/ 167033 h 595267"/>
                <a:gd name="connsiteX4" fmla="*/ 193759 w 413216"/>
                <a:gd name="connsiteY4" fmla="*/ 595266 h 595267"/>
                <a:gd name="connsiteX5" fmla="*/ 193760 w 413216"/>
                <a:gd name="connsiteY5" fmla="*/ 595267 h 595267"/>
                <a:gd name="connsiteX6" fmla="*/ 0 w 413216"/>
                <a:gd name="connsiteY6" fmla="*/ 595267 h 59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13216" h="595267">
                  <a:moveTo>
                    <a:pt x="297634" y="0"/>
                  </a:moveTo>
                  <a:lnTo>
                    <a:pt x="302996" y="0"/>
                  </a:lnTo>
                  <a:lnTo>
                    <a:pt x="413216" y="167033"/>
                  </a:lnTo>
                  <a:lnTo>
                    <a:pt x="407876" y="167033"/>
                  </a:lnTo>
                  <a:lnTo>
                    <a:pt x="193759" y="595266"/>
                  </a:lnTo>
                  <a:lnTo>
                    <a:pt x="193760" y="595267"/>
                  </a:lnTo>
                  <a:lnTo>
                    <a:pt x="0" y="595267"/>
                  </a:lnTo>
                  <a:close/>
                </a:path>
              </a:pathLst>
            </a:custGeom>
            <a:gradFill>
              <a:gsLst>
                <a:gs pos="100000">
                  <a:srgbClr val="DFDFDF"/>
                </a:gs>
                <a:gs pos="0">
                  <a:srgbClr val="B4B4B4"/>
                </a:gs>
              </a:gsLst>
              <a:lin ang="2700000" scaled="0"/>
            </a:gradFill>
            <a:ln w="19050">
              <a:noFill/>
            </a:ln>
            <a:effectLst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</p:grpSp>
      <p:grpSp>
        <p:nvGrpSpPr>
          <p:cNvPr id="42" name="组合 76"/>
          <p:cNvGrpSpPr/>
          <p:nvPr/>
        </p:nvGrpSpPr>
        <p:grpSpPr>
          <a:xfrm>
            <a:off x="5220072" y="5301208"/>
            <a:ext cx="846281" cy="938515"/>
            <a:chOff x="5392706" y="4610009"/>
            <a:chExt cx="1013849" cy="843565"/>
          </a:xfrm>
        </p:grpSpPr>
        <p:sp>
          <p:nvSpPr>
            <p:cNvPr id="53" name="六边形 77"/>
            <p:cNvSpPr/>
            <p:nvPr/>
          </p:nvSpPr>
          <p:spPr>
            <a:xfrm>
              <a:off x="5428018" y="4610009"/>
              <a:ext cx="978537" cy="843565"/>
            </a:xfrm>
            <a:prstGeom prst="hexagon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noFill/>
            </a:ln>
            <a:effectLst>
              <a:innerShdw blurRad="76200" dist="63500" dir="13500000">
                <a:prstClr val="black">
                  <a:alpha val="46000"/>
                </a:prstClr>
              </a:innerShd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54" name="文本框 52"/>
            <p:cNvSpPr txBox="1"/>
            <p:nvPr/>
          </p:nvSpPr>
          <p:spPr>
            <a:xfrm>
              <a:off x="5392706" y="4771239"/>
              <a:ext cx="1010965" cy="5256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3200" dirty="0">
                  <a:solidFill>
                    <a:schemeClr val="accent3">
                      <a:lumMod val="50000"/>
                    </a:schemeClr>
                  </a:solidFill>
                  <a:ea typeface="时尚中黑简体" panose="01010104010101010101" pitchFamily="2" charset="-122"/>
                </a:rPr>
                <a:t>03</a:t>
              </a:r>
              <a:endParaRPr lang="zh-CN" altLang="en-US" sz="3200" dirty="0">
                <a:solidFill>
                  <a:schemeClr val="accent3">
                    <a:lumMod val="50000"/>
                  </a:schemeClr>
                </a:solidFill>
                <a:ea typeface="时尚中黑简体" panose="01010104010101010101" pitchFamily="2" charset="-122"/>
              </a:endParaRPr>
            </a:p>
          </p:txBody>
        </p:sp>
      </p:grpSp>
      <p:grpSp>
        <p:nvGrpSpPr>
          <p:cNvPr id="45" name="组合 79"/>
          <p:cNvGrpSpPr/>
          <p:nvPr/>
        </p:nvGrpSpPr>
        <p:grpSpPr>
          <a:xfrm>
            <a:off x="5004048" y="404664"/>
            <a:ext cx="1440160" cy="1443754"/>
            <a:chOff x="5164627" y="1804365"/>
            <a:chExt cx="1505319" cy="1297689"/>
          </a:xfrm>
        </p:grpSpPr>
        <p:sp>
          <p:nvSpPr>
            <p:cNvPr id="56" name="梯形 80"/>
            <p:cNvSpPr/>
            <p:nvPr/>
          </p:nvSpPr>
          <p:spPr>
            <a:xfrm flipV="1">
              <a:off x="5530789" y="1866908"/>
              <a:ext cx="773977" cy="164519"/>
            </a:xfrm>
            <a:prstGeom prst="trapezoid">
              <a:avLst>
                <a:gd name="adj" fmla="val 66343"/>
              </a:avLst>
            </a:prstGeom>
            <a:gradFill>
              <a:gsLst>
                <a:gs pos="100000">
                  <a:srgbClr val="DFDFDF"/>
                </a:gs>
                <a:gs pos="0">
                  <a:srgbClr val="B4B4B4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57" name="六边形 81"/>
            <p:cNvSpPr/>
            <p:nvPr/>
          </p:nvSpPr>
          <p:spPr>
            <a:xfrm>
              <a:off x="5164627" y="1804365"/>
              <a:ext cx="1505319" cy="1297689"/>
            </a:xfrm>
            <a:prstGeom prst="hexagon">
              <a:avLst/>
            </a:prstGeom>
            <a:gradFill flip="none" rotWithShape="1">
              <a:gsLst>
                <a:gs pos="61000">
                  <a:srgbClr val="F6F6F6"/>
                </a:gs>
                <a:gs pos="37000">
                  <a:srgbClr val="E0E0E0"/>
                </a:gs>
                <a:gs pos="17000">
                  <a:srgbClr val="DEDEDE"/>
                </a:gs>
                <a:gs pos="100000">
                  <a:schemeClr val="bg1"/>
                </a:gs>
              </a:gsLst>
              <a:lin ang="13500000" scaled="1"/>
              <a:tileRect/>
            </a:gradFill>
            <a:ln w="19050">
              <a:noFill/>
            </a:ln>
            <a:effectLst>
              <a:outerShdw blurRad="381000" dist="127000" dir="2400000" algn="tl" rotWithShape="0">
                <a:srgbClr val="696969">
                  <a:alpha val="4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58" name="任意多边形 82"/>
            <p:cNvSpPr/>
            <p:nvPr/>
          </p:nvSpPr>
          <p:spPr>
            <a:xfrm>
              <a:off x="5238159" y="1866909"/>
              <a:ext cx="1360218" cy="1172601"/>
            </a:xfrm>
            <a:custGeom>
              <a:avLst/>
              <a:gdLst>
                <a:gd name="connsiteX0" fmla="*/ 407876 w 1381020"/>
                <a:gd name="connsiteY0" fmla="*/ 167033 h 1190534"/>
                <a:gd name="connsiteX1" fmla="*/ 193759 w 1381020"/>
                <a:gd name="connsiteY1" fmla="*/ 595266 h 1190534"/>
                <a:gd name="connsiteX2" fmla="*/ 407876 w 1381020"/>
                <a:gd name="connsiteY2" fmla="*/ 1023499 h 1190534"/>
                <a:gd name="connsiteX3" fmla="*/ 973145 w 1381020"/>
                <a:gd name="connsiteY3" fmla="*/ 1023499 h 1190534"/>
                <a:gd name="connsiteX4" fmla="*/ 1187261 w 1381020"/>
                <a:gd name="connsiteY4" fmla="*/ 595266 h 1190534"/>
                <a:gd name="connsiteX5" fmla="*/ 973145 w 1381020"/>
                <a:gd name="connsiteY5" fmla="*/ 167033 h 1190534"/>
                <a:gd name="connsiteX6" fmla="*/ 297634 w 1381020"/>
                <a:gd name="connsiteY6" fmla="*/ 0 h 1190534"/>
                <a:gd name="connsiteX7" fmla="*/ 1083387 w 1381020"/>
                <a:gd name="connsiteY7" fmla="*/ 0 h 1190534"/>
                <a:gd name="connsiteX8" fmla="*/ 1381020 w 1381020"/>
                <a:gd name="connsiteY8" fmla="*/ 595267 h 1190534"/>
                <a:gd name="connsiteX9" fmla="*/ 1083387 w 1381020"/>
                <a:gd name="connsiteY9" fmla="*/ 1190534 h 1190534"/>
                <a:gd name="connsiteX10" fmla="*/ 297634 w 1381020"/>
                <a:gd name="connsiteY10" fmla="*/ 1190534 h 1190534"/>
                <a:gd name="connsiteX11" fmla="*/ 0 w 1381020"/>
                <a:gd name="connsiteY11" fmla="*/ 595267 h 1190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381020" h="1190534">
                  <a:moveTo>
                    <a:pt x="407876" y="167033"/>
                  </a:moveTo>
                  <a:lnTo>
                    <a:pt x="193759" y="595266"/>
                  </a:lnTo>
                  <a:lnTo>
                    <a:pt x="407876" y="1023499"/>
                  </a:lnTo>
                  <a:lnTo>
                    <a:pt x="973145" y="1023499"/>
                  </a:lnTo>
                  <a:lnTo>
                    <a:pt x="1187261" y="595266"/>
                  </a:lnTo>
                  <a:lnTo>
                    <a:pt x="973145" y="167033"/>
                  </a:lnTo>
                  <a:close/>
                  <a:moveTo>
                    <a:pt x="297634" y="0"/>
                  </a:moveTo>
                  <a:lnTo>
                    <a:pt x="1083387" y="0"/>
                  </a:lnTo>
                  <a:lnTo>
                    <a:pt x="1381020" y="595267"/>
                  </a:lnTo>
                  <a:lnTo>
                    <a:pt x="1083387" y="1190534"/>
                  </a:lnTo>
                  <a:lnTo>
                    <a:pt x="297634" y="1190534"/>
                  </a:lnTo>
                  <a:lnTo>
                    <a:pt x="0" y="595267"/>
                  </a:lnTo>
                  <a:close/>
                </a:path>
              </a:pathLst>
            </a:custGeom>
            <a:gradFill>
              <a:gsLst>
                <a:gs pos="57000">
                  <a:srgbClr val="F5F5F5"/>
                </a:gs>
                <a:gs pos="32000">
                  <a:srgbClr val="DEDEDE"/>
                </a:gs>
                <a:gs pos="0">
                  <a:srgbClr val="CBCBCB"/>
                </a:gs>
                <a:gs pos="100000">
                  <a:schemeClr val="bg1"/>
                </a:gs>
              </a:gsLst>
              <a:lin ang="2700000" scaled="1"/>
            </a:gradFill>
            <a:ln w="19050">
              <a:noFill/>
            </a:ln>
            <a:effectLst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59" name="梯形 83"/>
            <p:cNvSpPr/>
            <p:nvPr/>
          </p:nvSpPr>
          <p:spPr>
            <a:xfrm>
              <a:off x="5530789" y="2874992"/>
              <a:ext cx="773977" cy="164519"/>
            </a:xfrm>
            <a:prstGeom prst="trapezoid">
              <a:avLst>
                <a:gd name="adj" fmla="val 66343"/>
              </a:avLst>
            </a:prstGeom>
            <a:gradFill>
              <a:gsLst>
                <a:gs pos="0">
                  <a:srgbClr val="E6E6E6"/>
                </a:gs>
                <a:gs pos="100000">
                  <a:srgbClr val="F7F7F7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60" name="梯形 71"/>
            <p:cNvSpPr/>
            <p:nvPr/>
          </p:nvSpPr>
          <p:spPr>
            <a:xfrm rot="14580000" flipH="1">
              <a:off x="6045462" y="2112345"/>
              <a:ext cx="656958" cy="169043"/>
            </a:xfrm>
            <a:custGeom>
              <a:avLst/>
              <a:gdLst>
                <a:gd name="connsiteX0" fmla="*/ 0 w 667005"/>
                <a:gd name="connsiteY0" fmla="*/ 171628 h 171628"/>
                <a:gd name="connsiteX1" fmla="*/ 85140 w 667005"/>
                <a:gd name="connsiteY1" fmla="*/ 0 h 171628"/>
                <a:gd name="connsiteX2" fmla="*/ 581865 w 667005"/>
                <a:gd name="connsiteY2" fmla="*/ 0 h 171628"/>
                <a:gd name="connsiteX3" fmla="*/ 667005 w 667005"/>
                <a:gd name="connsiteY3" fmla="*/ 171628 h 171628"/>
                <a:gd name="connsiteX4" fmla="*/ 0 w 667005"/>
                <a:gd name="connsiteY4" fmla="*/ 171628 h 171628"/>
                <a:gd name="connsiteX0" fmla="*/ 0 w 667005"/>
                <a:gd name="connsiteY0" fmla="*/ 171737 h 171737"/>
                <a:gd name="connsiteX1" fmla="*/ 99339 w 667005"/>
                <a:gd name="connsiteY1" fmla="*/ 0 h 171737"/>
                <a:gd name="connsiteX2" fmla="*/ 581865 w 667005"/>
                <a:gd name="connsiteY2" fmla="*/ 109 h 171737"/>
                <a:gd name="connsiteX3" fmla="*/ 667005 w 667005"/>
                <a:gd name="connsiteY3" fmla="*/ 171737 h 171737"/>
                <a:gd name="connsiteX4" fmla="*/ 0 w 667005"/>
                <a:gd name="connsiteY4" fmla="*/ 171737 h 171737"/>
                <a:gd name="connsiteX0" fmla="*/ 0 w 667005"/>
                <a:gd name="connsiteY0" fmla="*/ 171628 h 171628"/>
                <a:gd name="connsiteX1" fmla="*/ 140601 w 667005"/>
                <a:gd name="connsiteY1" fmla="*/ 10938 h 171628"/>
                <a:gd name="connsiteX2" fmla="*/ 581865 w 667005"/>
                <a:gd name="connsiteY2" fmla="*/ 0 h 171628"/>
                <a:gd name="connsiteX3" fmla="*/ 667005 w 667005"/>
                <a:gd name="connsiteY3" fmla="*/ 171628 h 171628"/>
                <a:gd name="connsiteX4" fmla="*/ 0 w 667005"/>
                <a:gd name="connsiteY4" fmla="*/ 171628 h 171628"/>
                <a:gd name="connsiteX0" fmla="*/ 0 w 667005"/>
                <a:gd name="connsiteY0" fmla="*/ 171628 h 171628"/>
                <a:gd name="connsiteX1" fmla="*/ 103609 w 667005"/>
                <a:gd name="connsiteY1" fmla="*/ 1280 h 171628"/>
                <a:gd name="connsiteX2" fmla="*/ 581865 w 667005"/>
                <a:gd name="connsiteY2" fmla="*/ 0 h 171628"/>
                <a:gd name="connsiteX3" fmla="*/ 667005 w 667005"/>
                <a:gd name="connsiteY3" fmla="*/ 171628 h 171628"/>
                <a:gd name="connsiteX4" fmla="*/ 0 w 667005"/>
                <a:gd name="connsiteY4" fmla="*/ 171628 h 171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7005" h="171628">
                  <a:moveTo>
                    <a:pt x="0" y="171628"/>
                  </a:moveTo>
                  <a:lnTo>
                    <a:pt x="103609" y="1280"/>
                  </a:lnTo>
                  <a:lnTo>
                    <a:pt x="581865" y="0"/>
                  </a:lnTo>
                  <a:lnTo>
                    <a:pt x="667005" y="171628"/>
                  </a:lnTo>
                  <a:lnTo>
                    <a:pt x="0" y="171628"/>
                  </a:lnTo>
                  <a:close/>
                </a:path>
              </a:pathLst>
            </a:custGeom>
            <a:gradFill>
              <a:gsLst>
                <a:gs pos="0">
                  <a:srgbClr val="DEDEDE"/>
                </a:gs>
                <a:gs pos="100000">
                  <a:srgbClr val="F4F4F4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61" name="任意多边形 85"/>
            <p:cNvSpPr/>
            <p:nvPr/>
          </p:nvSpPr>
          <p:spPr>
            <a:xfrm>
              <a:off x="5238541" y="1871126"/>
              <a:ext cx="406992" cy="586301"/>
            </a:xfrm>
            <a:custGeom>
              <a:avLst/>
              <a:gdLst>
                <a:gd name="connsiteX0" fmla="*/ 297634 w 413216"/>
                <a:gd name="connsiteY0" fmla="*/ 0 h 595267"/>
                <a:gd name="connsiteX1" fmla="*/ 302996 w 413216"/>
                <a:gd name="connsiteY1" fmla="*/ 0 h 595267"/>
                <a:gd name="connsiteX2" fmla="*/ 413216 w 413216"/>
                <a:gd name="connsiteY2" fmla="*/ 167033 h 595267"/>
                <a:gd name="connsiteX3" fmla="*/ 407876 w 413216"/>
                <a:gd name="connsiteY3" fmla="*/ 167033 h 595267"/>
                <a:gd name="connsiteX4" fmla="*/ 193759 w 413216"/>
                <a:gd name="connsiteY4" fmla="*/ 595266 h 595267"/>
                <a:gd name="connsiteX5" fmla="*/ 193760 w 413216"/>
                <a:gd name="connsiteY5" fmla="*/ 595267 h 595267"/>
                <a:gd name="connsiteX6" fmla="*/ 0 w 413216"/>
                <a:gd name="connsiteY6" fmla="*/ 595267 h 59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13216" h="595267">
                  <a:moveTo>
                    <a:pt x="297634" y="0"/>
                  </a:moveTo>
                  <a:lnTo>
                    <a:pt x="302996" y="0"/>
                  </a:lnTo>
                  <a:lnTo>
                    <a:pt x="413216" y="167033"/>
                  </a:lnTo>
                  <a:lnTo>
                    <a:pt x="407876" y="167033"/>
                  </a:lnTo>
                  <a:lnTo>
                    <a:pt x="193759" y="595266"/>
                  </a:lnTo>
                  <a:lnTo>
                    <a:pt x="193760" y="595267"/>
                  </a:lnTo>
                  <a:lnTo>
                    <a:pt x="0" y="595267"/>
                  </a:lnTo>
                  <a:close/>
                </a:path>
              </a:pathLst>
            </a:custGeom>
            <a:gradFill>
              <a:gsLst>
                <a:gs pos="100000">
                  <a:srgbClr val="DFDFDF"/>
                </a:gs>
                <a:gs pos="0">
                  <a:srgbClr val="B4B4B4"/>
                </a:gs>
              </a:gsLst>
              <a:lin ang="2700000" scaled="0"/>
            </a:gradFill>
            <a:ln w="19050">
              <a:noFill/>
            </a:ln>
            <a:effectLst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</p:grpSp>
      <p:grpSp>
        <p:nvGrpSpPr>
          <p:cNvPr id="52" name="组合 86"/>
          <p:cNvGrpSpPr/>
          <p:nvPr/>
        </p:nvGrpSpPr>
        <p:grpSpPr>
          <a:xfrm>
            <a:off x="5220072" y="620688"/>
            <a:ext cx="1080119" cy="938515"/>
            <a:chOff x="5422049" y="2031426"/>
            <a:chExt cx="1121458" cy="843565"/>
          </a:xfrm>
        </p:grpSpPr>
        <p:sp>
          <p:nvSpPr>
            <p:cNvPr id="63" name="六边形 87"/>
            <p:cNvSpPr/>
            <p:nvPr/>
          </p:nvSpPr>
          <p:spPr>
            <a:xfrm>
              <a:off x="5428018" y="2031426"/>
              <a:ext cx="978537" cy="843565"/>
            </a:xfrm>
            <a:prstGeom prst="hexagon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noFill/>
            </a:ln>
            <a:effectLst>
              <a:innerShdw blurRad="76200" dist="63500" dir="13500000">
                <a:prstClr val="black">
                  <a:alpha val="46000"/>
                </a:prstClr>
              </a:innerShd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64" name="文本框 54"/>
            <p:cNvSpPr txBox="1"/>
            <p:nvPr/>
          </p:nvSpPr>
          <p:spPr>
            <a:xfrm>
              <a:off x="5422049" y="2200064"/>
              <a:ext cx="1121458" cy="5256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3200" dirty="0">
                  <a:solidFill>
                    <a:schemeClr val="accent3">
                      <a:lumMod val="50000"/>
                    </a:schemeClr>
                  </a:solidFill>
                  <a:ea typeface="时尚中黑简体" panose="01010104010101010101" pitchFamily="2" charset="-122"/>
                </a:rPr>
                <a:t>06</a:t>
              </a:r>
              <a:endParaRPr lang="zh-CN" altLang="en-US" sz="3200" dirty="0">
                <a:solidFill>
                  <a:schemeClr val="accent3">
                    <a:lumMod val="50000"/>
                  </a:schemeClr>
                </a:solidFill>
                <a:ea typeface="时尚中黑简体" panose="01010104010101010101" pitchFamily="2" charset="-122"/>
              </a:endParaRPr>
            </a:p>
          </p:txBody>
        </p:sp>
      </p:grpSp>
      <p:grpSp>
        <p:nvGrpSpPr>
          <p:cNvPr id="55" name="组合 89"/>
          <p:cNvGrpSpPr/>
          <p:nvPr/>
        </p:nvGrpSpPr>
        <p:grpSpPr>
          <a:xfrm>
            <a:off x="5940152" y="260648"/>
            <a:ext cx="2171041" cy="399784"/>
            <a:chOff x="5415884" y="5002052"/>
            <a:chExt cx="2972305" cy="359338"/>
          </a:xfrm>
        </p:grpSpPr>
        <p:sp>
          <p:nvSpPr>
            <p:cNvPr id="66" name="任意多边形 90"/>
            <p:cNvSpPr/>
            <p:nvPr/>
          </p:nvSpPr>
          <p:spPr>
            <a:xfrm flipH="1">
              <a:off x="5487706" y="5063233"/>
              <a:ext cx="2900483" cy="298157"/>
            </a:xfrm>
            <a:custGeom>
              <a:avLst/>
              <a:gdLst>
                <a:gd name="connsiteX0" fmla="*/ 1054100 w 1054100"/>
                <a:gd name="connsiteY0" fmla="*/ 0 h 488950"/>
                <a:gd name="connsiteX1" fmla="*/ 0 w 1054100"/>
                <a:gd name="connsiteY1" fmla="*/ 0 h 488950"/>
                <a:gd name="connsiteX2" fmla="*/ 0 w 1054100"/>
                <a:gd name="connsiteY2" fmla="*/ 488950 h 488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54100" h="488950">
                  <a:moveTo>
                    <a:pt x="1054100" y="0"/>
                  </a:moveTo>
                  <a:lnTo>
                    <a:pt x="0" y="0"/>
                  </a:lnTo>
                  <a:lnTo>
                    <a:pt x="0" y="488950"/>
                  </a:lnTo>
                </a:path>
              </a:pathLst>
            </a:custGeom>
            <a:noFill/>
            <a:ln w="19050"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67" name="椭圆 91"/>
            <p:cNvSpPr/>
            <p:nvPr/>
          </p:nvSpPr>
          <p:spPr>
            <a:xfrm flipH="1">
              <a:off x="5415884" y="5002052"/>
              <a:ext cx="118316" cy="12254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</p:grpSp>
      <p:grpSp>
        <p:nvGrpSpPr>
          <p:cNvPr id="62" name="组合 92"/>
          <p:cNvGrpSpPr/>
          <p:nvPr/>
        </p:nvGrpSpPr>
        <p:grpSpPr>
          <a:xfrm>
            <a:off x="6300192" y="1916832"/>
            <a:ext cx="1377630" cy="399784"/>
            <a:chOff x="5415884" y="5002052"/>
            <a:chExt cx="1633441" cy="359338"/>
          </a:xfrm>
        </p:grpSpPr>
        <p:sp>
          <p:nvSpPr>
            <p:cNvPr id="69" name="任意多边形 93"/>
            <p:cNvSpPr/>
            <p:nvPr/>
          </p:nvSpPr>
          <p:spPr>
            <a:xfrm flipH="1">
              <a:off x="5487704" y="5063233"/>
              <a:ext cx="1561621" cy="298157"/>
            </a:xfrm>
            <a:custGeom>
              <a:avLst/>
              <a:gdLst>
                <a:gd name="connsiteX0" fmla="*/ 1054100 w 1054100"/>
                <a:gd name="connsiteY0" fmla="*/ 0 h 488950"/>
                <a:gd name="connsiteX1" fmla="*/ 0 w 1054100"/>
                <a:gd name="connsiteY1" fmla="*/ 0 h 488950"/>
                <a:gd name="connsiteX2" fmla="*/ 0 w 1054100"/>
                <a:gd name="connsiteY2" fmla="*/ 488950 h 488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54100" h="488950">
                  <a:moveTo>
                    <a:pt x="1054100" y="0"/>
                  </a:moveTo>
                  <a:lnTo>
                    <a:pt x="0" y="0"/>
                  </a:lnTo>
                  <a:lnTo>
                    <a:pt x="0" y="488950"/>
                  </a:lnTo>
                </a:path>
              </a:pathLst>
            </a:custGeom>
            <a:noFill/>
            <a:ln w="19050"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70" name="椭圆 94"/>
            <p:cNvSpPr/>
            <p:nvPr/>
          </p:nvSpPr>
          <p:spPr>
            <a:xfrm flipH="1">
              <a:off x="5415884" y="5002052"/>
              <a:ext cx="118316" cy="12254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</p:grpSp>
      <p:grpSp>
        <p:nvGrpSpPr>
          <p:cNvPr id="65" name="组合 95"/>
          <p:cNvGrpSpPr/>
          <p:nvPr/>
        </p:nvGrpSpPr>
        <p:grpSpPr>
          <a:xfrm>
            <a:off x="6300192" y="3645024"/>
            <a:ext cx="1377630" cy="399784"/>
            <a:chOff x="5415884" y="5002052"/>
            <a:chExt cx="1633441" cy="359338"/>
          </a:xfrm>
        </p:grpSpPr>
        <p:sp>
          <p:nvSpPr>
            <p:cNvPr id="72" name="任意多边形 96"/>
            <p:cNvSpPr/>
            <p:nvPr/>
          </p:nvSpPr>
          <p:spPr>
            <a:xfrm flipH="1">
              <a:off x="5487704" y="5063233"/>
              <a:ext cx="1561621" cy="298157"/>
            </a:xfrm>
            <a:custGeom>
              <a:avLst/>
              <a:gdLst>
                <a:gd name="connsiteX0" fmla="*/ 1054100 w 1054100"/>
                <a:gd name="connsiteY0" fmla="*/ 0 h 488950"/>
                <a:gd name="connsiteX1" fmla="*/ 0 w 1054100"/>
                <a:gd name="connsiteY1" fmla="*/ 0 h 488950"/>
                <a:gd name="connsiteX2" fmla="*/ 0 w 1054100"/>
                <a:gd name="connsiteY2" fmla="*/ 488950 h 488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54100" h="488950">
                  <a:moveTo>
                    <a:pt x="1054100" y="0"/>
                  </a:moveTo>
                  <a:lnTo>
                    <a:pt x="0" y="0"/>
                  </a:lnTo>
                  <a:lnTo>
                    <a:pt x="0" y="488950"/>
                  </a:lnTo>
                </a:path>
              </a:pathLst>
            </a:custGeom>
            <a:noFill/>
            <a:ln w="19050"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73" name="椭圆 97"/>
            <p:cNvSpPr/>
            <p:nvPr/>
          </p:nvSpPr>
          <p:spPr>
            <a:xfrm flipH="1">
              <a:off x="5415884" y="5002052"/>
              <a:ext cx="118316" cy="12254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</p:grpSp>
      <p:grpSp>
        <p:nvGrpSpPr>
          <p:cNvPr id="68" name="组合 98"/>
          <p:cNvGrpSpPr/>
          <p:nvPr/>
        </p:nvGrpSpPr>
        <p:grpSpPr>
          <a:xfrm rot="10800000" flipH="1" flipV="1">
            <a:off x="6300192" y="5301208"/>
            <a:ext cx="2195931" cy="393588"/>
            <a:chOff x="5415884" y="5007622"/>
            <a:chExt cx="3006387" cy="353769"/>
          </a:xfrm>
        </p:grpSpPr>
        <p:sp>
          <p:nvSpPr>
            <p:cNvPr id="75" name="任意多边形 99"/>
            <p:cNvSpPr/>
            <p:nvPr/>
          </p:nvSpPr>
          <p:spPr>
            <a:xfrm flipH="1">
              <a:off x="5521870" y="5063234"/>
              <a:ext cx="2900401" cy="298157"/>
            </a:xfrm>
            <a:custGeom>
              <a:avLst/>
              <a:gdLst>
                <a:gd name="connsiteX0" fmla="*/ 1054100 w 1054100"/>
                <a:gd name="connsiteY0" fmla="*/ 0 h 488950"/>
                <a:gd name="connsiteX1" fmla="*/ 0 w 1054100"/>
                <a:gd name="connsiteY1" fmla="*/ 0 h 488950"/>
                <a:gd name="connsiteX2" fmla="*/ 0 w 1054100"/>
                <a:gd name="connsiteY2" fmla="*/ 488950 h 488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54100" h="488950">
                  <a:moveTo>
                    <a:pt x="1054100" y="0"/>
                  </a:moveTo>
                  <a:lnTo>
                    <a:pt x="0" y="0"/>
                  </a:lnTo>
                  <a:lnTo>
                    <a:pt x="0" y="488950"/>
                  </a:lnTo>
                </a:path>
              </a:pathLst>
            </a:custGeom>
            <a:noFill/>
            <a:ln w="19050"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76" name="椭圆 100"/>
            <p:cNvSpPr/>
            <p:nvPr/>
          </p:nvSpPr>
          <p:spPr>
            <a:xfrm flipH="1">
              <a:off x="5415884" y="5007622"/>
              <a:ext cx="118316" cy="11140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</p:grpSp>
      <p:grpSp>
        <p:nvGrpSpPr>
          <p:cNvPr id="71" name="组合 101"/>
          <p:cNvGrpSpPr/>
          <p:nvPr/>
        </p:nvGrpSpPr>
        <p:grpSpPr>
          <a:xfrm flipH="1" flipV="1">
            <a:off x="1829821" y="3603448"/>
            <a:ext cx="1204430" cy="393589"/>
            <a:chOff x="5415884" y="5007622"/>
            <a:chExt cx="1648950" cy="353770"/>
          </a:xfrm>
        </p:grpSpPr>
        <p:sp>
          <p:nvSpPr>
            <p:cNvPr id="78" name="任意多边形 102"/>
            <p:cNvSpPr/>
            <p:nvPr/>
          </p:nvSpPr>
          <p:spPr>
            <a:xfrm flipH="1">
              <a:off x="5521870" y="5063235"/>
              <a:ext cx="1542964" cy="298157"/>
            </a:xfrm>
            <a:custGeom>
              <a:avLst/>
              <a:gdLst>
                <a:gd name="connsiteX0" fmla="*/ 1054100 w 1054100"/>
                <a:gd name="connsiteY0" fmla="*/ 0 h 488950"/>
                <a:gd name="connsiteX1" fmla="*/ 0 w 1054100"/>
                <a:gd name="connsiteY1" fmla="*/ 0 h 488950"/>
                <a:gd name="connsiteX2" fmla="*/ 0 w 1054100"/>
                <a:gd name="connsiteY2" fmla="*/ 488950 h 488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54100" h="488950">
                  <a:moveTo>
                    <a:pt x="1054100" y="0"/>
                  </a:moveTo>
                  <a:lnTo>
                    <a:pt x="0" y="0"/>
                  </a:lnTo>
                  <a:lnTo>
                    <a:pt x="0" y="488950"/>
                  </a:lnTo>
                </a:path>
              </a:pathLst>
            </a:custGeom>
            <a:noFill/>
            <a:ln w="19050"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79" name="椭圆 103"/>
            <p:cNvSpPr/>
            <p:nvPr/>
          </p:nvSpPr>
          <p:spPr>
            <a:xfrm flipH="1">
              <a:off x="5415884" y="5007622"/>
              <a:ext cx="118316" cy="11140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</p:grpSp>
      <p:grpSp>
        <p:nvGrpSpPr>
          <p:cNvPr id="74" name="组合 104"/>
          <p:cNvGrpSpPr/>
          <p:nvPr/>
        </p:nvGrpSpPr>
        <p:grpSpPr>
          <a:xfrm flipH="1" flipV="1">
            <a:off x="1829821" y="2156038"/>
            <a:ext cx="1204430" cy="393589"/>
            <a:chOff x="5415884" y="5007622"/>
            <a:chExt cx="1648950" cy="353770"/>
          </a:xfrm>
        </p:grpSpPr>
        <p:sp>
          <p:nvSpPr>
            <p:cNvPr id="81" name="任意多边形 105"/>
            <p:cNvSpPr/>
            <p:nvPr/>
          </p:nvSpPr>
          <p:spPr>
            <a:xfrm flipH="1">
              <a:off x="5521870" y="5063235"/>
              <a:ext cx="1542964" cy="298157"/>
            </a:xfrm>
            <a:custGeom>
              <a:avLst/>
              <a:gdLst>
                <a:gd name="connsiteX0" fmla="*/ 1054100 w 1054100"/>
                <a:gd name="connsiteY0" fmla="*/ 0 h 488950"/>
                <a:gd name="connsiteX1" fmla="*/ 0 w 1054100"/>
                <a:gd name="connsiteY1" fmla="*/ 0 h 488950"/>
                <a:gd name="connsiteX2" fmla="*/ 0 w 1054100"/>
                <a:gd name="connsiteY2" fmla="*/ 488950 h 488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54100" h="488950">
                  <a:moveTo>
                    <a:pt x="1054100" y="0"/>
                  </a:moveTo>
                  <a:lnTo>
                    <a:pt x="0" y="0"/>
                  </a:lnTo>
                  <a:lnTo>
                    <a:pt x="0" y="488950"/>
                  </a:lnTo>
                </a:path>
              </a:pathLst>
            </a:custGeom>
            <a:noFill/>
            <a:ln w="19050"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82" name="椭圆 106"/>
            <p:cNvSpPr/>
            <p:nvPr/>
          </p:nvSpPr>
          <p:spPr>
            <a:xfrm flipH="1">
              <a:off x="5415884" y="5007622"/>
              <a:ext cx="118316" cy="11140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solidFill>
                  <a:prstClr val="white"/>
                </a:solidFill>
              </a:endParaRPr>
            </a:p>
          </p:txBody>
        </p:sp>
      </p:grpSp>
      <p:sp>
        <p:nvSpPr>
          <p:cNvPr id="118" name="Прямоугольник 117"/>
          <p:cNvSpPr/>
          <p:nvPr/>
        </p:nvSpPr>
        <p:spPr>
          <a:xfrm>
            <a:off x="683568" y="620688"/>
            <a:ext cx="2286000" cy="143885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ts val="1500"/>
              </a:lnSpc>
            </a:pPr>
            <a:r>
              <a:rPr lang="ru-RU" altLang="zh-CN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Синхронизация дисциплинарных результатов, общих и профессиональных компетенций, целевых ориентиров программы воспитания</a:t>
            </a:r>
          </a:p>
        </p:txBody>
      </p:sp>
      <p:sp>
        <p:nvSpPr>
          <p:cNvPr id="119" name="Прямоугольник 118"/>
          <p:cNvSpPr/>
          <p:nvPr/>
        </p:nvSpPr>
        <p:spPr>
          <a:xfrm>
            <a:off x="323528" y="2564904"/>
            <a:ext cx="2286000" cy="105413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ts val="1500"/>
              </a:lnSpc>
            </a:pPr>
            <a:r>
              <a:rPr lang="ru-RU" altLang="zh-CN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Проектирование средств контроля и оценки результатов освоения ООП </a:t>
            </a:r>
          </a:p>
          <a:p>
            <a:pPr lvl="0" algn="ctr">
              <a:lnSpc>
                <a:spcPts val="1500"/>
              </a:lnSpc>
            </a:pPr>
            <a:r>
              <a:rPr lang="ru-RU" altLang="zh-CN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(ДР, ПК,ОК, ЦО)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207503" y="5229200"/>
            <a:ext cx="3923831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Внедрение методики повышения качества </a:t>
            </a:r>
          </a:p>
          <a:p>
            <a:pPr algn="ctr"/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образовательного процесса,</a:t>
            </a:r>
          </a:p>
          <a:p>
            <a:pPr algn="ctr"/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развитие профессионально-мотивированной, </a:t>
            </a:r>
          </a:p>
          <a:p>
            <a:pPr algn="ctr"/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социально-адаптированной, </a:t>
            </a:r>
          </a:p>
          <a:p>
            <a:pPr algn="ctr"/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гражданско-активной личности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6588224" y="5805264"/>
            <a:ext cx="2286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ts val="1500"/>
              </a:lnSpc>
            </a:pPr>
            <a:r>
              <a:rPr lang="ru-RU" altLang="zh-CN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Интеграция образовательного и воспитательного компонента</a:t>
            </a:r>
          </a:p>
        </p:txBody>
      </p:sp>
      <p:sp>
        <p:nvSpPr>
          <p:cNvPr id="122" name="Прямоугольник 121"/>
          <p:cNvSpPr/>
          <p:nvPr/>
        </p:nvSpPr>
        <p:spPr>
          <a:xfrm>
            <a:off x="6516216" y="4077072"/>
            <a:ext cx="2286000" cy="66941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ts val="1500"/>
              </a:lnSpc>
            </a:pPr>
            <a:r>
              <a:rPr lang="ru-RU" altLang="zh-CN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Обеспечение междисциплинарных связей</a:t>
            </a:r>
          </a:p>
        </p:txBody>
      </p:sp>
      <p:sp>
        <p:nvSpPr>
          <p:cNvPr id="123" name="Прямоугольник 122"/>
          <p:cNvSpPr/>
          <p:nvPr/>
        </p:nvSpPr>
        <p:spPr>
          <a:xfrm>
            <a:off x="6660232" y="2348880"/>
            <a:ext cx="228600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1500"/>
              </a:lnSpc>
            </a:pPr>
            <a:r>
              <a:rPr lang="ru-RU" altLang="zh-CN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Пропедевтическая направленность</a:t>
            </a:r>
          </a:p>
        </p:txBody>
      </p:sp>
      <p:sp>
        <p:nvSpPr>
          <p:cNvPr id="124" name="Прямоугольник 123"/>
          <p:cNvSpPr/>
          <p:nvPr/>
        </p:nvSpPr>
        <p:spPr>
          <a:xfrm>
            <a:off x="6660232" y="764704"/>
            <a:ext cx="2286000" cy="669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1500"/>
              </a:lnSpc>
            </a:pPr>
            <a:r>
              <a:rPr lang="ru-RU" altLang="zh-CN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Интенсивные методы обучения, активные и интерактивны</a:t>
            </a:r>
            <a:r>
              <a:rPr lang="ru-RU" altLang="zh-CN" sz="1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е</a:t>
            </a:r>
          </a:p>
        </p:txBody>
      </p:sp>
    </p:spTree>
    <p:extLst>
      <p:ext uri="{BB962C8B-B14F-4D97-AF65-F5344CB8AC3E}">
        <p14:creationId xmlns:p14="http://schemas.microsoft.com/office/powerpoint/2010/main" val="2625599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175165"/>
              </p:ext>
            </p:extLst>
          </p:nvPr>
        </p:nvGraphicFramePr>
        <p:xfrm>
          <a:off x="179512" y="1268760"/>
          <a:ext cx="2376264" cy="5455934"/>
        </p:xfrm>
        <a:graphic>
          <a:graphicData uri="http://schemas.openxmlformats.org/drawingml/2006/table">
            <a:tbl>
              <a:tblPr>
                <a:tableStyleId>{1FECB4D8-DB02-4DC6-A0A2-4F2EBAE1DC90}</a:tableStyleId>
              </a:tblPr>
              <a:tblGrid>
                <a:gridCol w="2376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54484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250"/>
                        </a:spcAft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44450" marR="31115"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ИНТЕНСИВНАЯ ПОДГОТОВКА, ИНТЕГРАЦИЯ ОБЩЕОБРАЗОВАТЕЛЬНОЙ И ПРОФЕССИОНАЛЬНОЙ ПОДГОТОВКИ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7274"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spcAft>
                          <a:spcPts val="70"/>
                        </a:spcAft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330835" marR="283845" indent="-17208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оптимальный отбор </a:t>
                      </a: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содержания в общеобразовательных дисциплинах</a:t>
                      </a:r>
                    </a:p>
                    <a:p>
                      <a:pPr marL="330835" marR="429895" indent="-172085" algn="l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интеграция содержания </a:t>
                      </a: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общеобразовательных дисциплин</a:t>
                      </a:r>
                    </a:p>
                    <a:p>
                      <a:pPr marL="330835" marR="327660" indent="-172085" algn="l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</a:t>
                      </a: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отбор</a:t>
                      </a: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эффективных </a:t>
                      </a: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методов, форм, средств технологи</a:t>
                      </a:r>
                    </a:p>
                    <a:p>
                      <a:pPr marL="330835" marR="135890" indent="-172085" algn="l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интеграция</a:t>
                      </a: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предметных 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результатов</a:t>
                      </a: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общими и профессиональными компетенциями</a:t>
                      </a:r>
                    </a:p>
                    <a:p>
                      <a:pPr marL="123190" marR="727710" algn="l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</a:t>
                      </a: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междисциплинарных </a:t>
                      </a: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связей</a:t>
                      </a:r>
                    </a:p>
                    <a:p>
                      <a:pPr marL="330835" marR="429895" indent="-172085" algn="l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усиление</a:t>
                      </a: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пропедевтической направленности </a:t>
                      </a: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общеобразовательных дисциплин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397716"/>
              </p:ext>
            </p:extLst>
          </p:nvPr>
        </p:nvGraphicFramePr>
        <p:xfrm>
          <a:off x="2699792" y="1268760"/>
          <a:ext cx="3240360" cy="5472608"/>
        </p:xfrm>
        <a:graphic>
          <a:graphicData uri="http://schemas.openxmlformats.org/drawingml/2006/table">
            <a:tbl>
              <a:tblPr>
                <a:tableStyleId>{1FECB4D8-DB02-4DC6-A0A2-4F2EBAE1DC90}</a:tableStyleId>
              </a:tblPr>
              <a:tblGrid>
                <a:gridCol w="3240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356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20"/>
                        </a:spcAft>
                      </a:pPr>
                      <a:r>
                        <a:rPr lang="ru-RU" sz="10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ПРОФЕССИОНАЛЬНАЯ НАПРАВЛЕННОСТЬ ОБЩЕОБРАЗОВАТЕЛЬНОЙ ПОДГОТОВКИ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90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50"/>
                        </a:spcAft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274955" marR="387985" indent="-17208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</a:t>
                      </a: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связь общеобразовательной подготовки с профессиональной, осуществляемой на основе 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межпредметной интеграции</a:t>
                      </a:r>
                    </a:p>
                    <a:p>
                      <a:pPr marL="274955" marR="253365" indent="-17208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корреляция</a:t>
                      </a: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образовательных результатов ФГОС СОО с общими компетенциями ФГОС СПО</a:t>
                      </a:r>
                    </a:p>
                    <a:p>
                      <a:pPr marL="274955" marR="234315" indent="-17208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</a:t>
                      </a: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определенных 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практических навыков</a:t>
                      </a: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ориентированных на будущую профессиональную деятельность</a:t>
                      </a:r>
                    </a:p>
                    <a:p>
                      <a:pPr marL="274955" marR="1059180" indent="-17208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развитие практических навыков и компетенций 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профилю</a:t>
                      </a:r>
                    </a:p>
                    <a:p>
                      <a:pPr marL="274955" marR="462280" indent="-17208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методически обоснованное </a:t>
                      </a: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применение конкретного материала из содержания дисциплин, курсов, МДК</a:t>
                      </a:r>
                    </a:p>
                    <a:p>
                      <a:pPr marL="274955" marR="106045" indent="-17208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формирование задач и практических занятий</a:t>
                      </a:r>
                      <a:r>
                        <a:rPr lang="ru-RU" sz="12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предусматривающих</a:t>
                      </a: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моделирование </a:t>
                      </a: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условий связанных с будущей профессиональной деятельностью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255959"/>
              </p:ext>
            </p:extLst>
          </p:nvPr>
        </p:nvGraphicFramePr>
        <p:xfrm>
          <a:off x="6156176" y="1268760"/>
          <a:ext cx="2880320" cy="5472608"/>
        </p:xfrm>
        <a:graphic>
          <a:graphicData uri="http://schemas.openxmlformats.org/drawingml/2006/table">
            <a:tbl>
              <a:tblPr>
                <a:tableStyleId>{1FECB4D8-DB02-4DC6-A0A2-4F2EBAE1DC90}</a:tableStyleId>
              </a:tblPr>
              <a:tblGrid>
                <a:gridCol w="2880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49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3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ПРАКТИЧЕСКАЯ ПОДГОТОВКА, ПРИКЛАДНЫЕ МОДУЛИ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7673">
                <a:tc>
                  <a:txBody>
                    <a:bodyPr/>
                    <a:lstStyle/>
                    <a:p>
                      <a:pPr marL="359410" marR="316865" lvl="0" indent="-17208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</a:t>
                      </a:r>
                      <a:r>
                        <a:rPr lang="ru-RU" sz="1200" b="1" noProof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</a:t>
                      </a:r>
                      <a:r>
                        <a:rPr lang="ru-RU" sz="1200" b="1" noProof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прикладных модулей в содержании</a:t>
                      </a:r>
                      <a:r>
                        <a:rPr lang="ru-RU" sz="1200" b="1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noProof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общеобразовательных </a:t>
                      </a: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дисциплин для учета профессионально-ориентированного содержания дисциплин в соответствии с направлением подготовки</a:t>
                      </a:r>
                    </a:p>
                    <a:p>
                      <a:pPr marL="18732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образовательная деятельность </a:t>
                      </a: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в:</a:t>
                      </a:r>
                    </a:p>
                    <a:p>
                      <a:pPr marL="187325" marR="457200" algn="l">
                        <a:lnSpc>
                          <a:spcPct val="100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учебных и учебно производственных лабораториях;</a:t>
                      </a:r>
                    </a:p>
                    <a:p>
                      <a:pPr marL="18732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мастерских;</a:t>
                      </a:r>
                      <a:r>
                        <a:rPr lang="ru-RU" sz="1200" b="1" baseline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иных специально</a:t>
                      </a:r>
                      <a:r>
                        <a:rPr lang="ru-RU" sz="1200" b="1" baseline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оборудованных структурных подразделениях ОО</a:t>
                      </a:r>
                    </a:p>
                    <a:p>
                      <a:pPr marL="187325" marR="20447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образовательная деятельность в форме практической подготовки:</a:t>
                      </a:r>
                    </a:p>
                    <a:p>
                      <a:pPr marL="359410" marR="372110" indent="-17208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проведение практических,</a:t>
                      </a:r>
                      <a:r>
                        <a:rPr lang="ru-RU" sz="1200" b="1" baseline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лабораторных занятий,</a:t>
                      </a:r>
                      <a:r>
                        <a:rPr lang="ru-RU" sz="1200" b="1" baseline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предусматривающих демонстрацию практических навыков (например 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моделирование определенных видов работ</a:t>
                      </a:r>
                      <a:r>
                        <a:rPr lang="ru-RU" sz="1200" b="1" dirty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0" marR="0" marT="0" marB="0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483768" y="733502"/>
            <a:ext cx="339323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И</a:t>
            </a:r>
            <a:r>
              <a:rPr lang="ru-RU" sz="1600" b="1" spc="-5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НСТРУМЕНТЫ</a:t>
            </a:r>
            <a:r>
              <a:rPr lang="ru-RU" sz="1600" b="1" spc="4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РЕАЛ</a:t>
            </a:r>
            <a:r>
              <a:rPr lang="ru-RU" sz="1600" b="1" spc="-5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ИЗАЦИИ</a:t>
            </a:r>
            <a:endParaRPr lang="ru-RU" sz="16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404664"/>
            <a:ext cx="90364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СОВ</a:t>
            </a:r>
            <a:r>
              <a:rPr lang="ru-RU" sz="1400" b="1" spc="-5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ЕРШ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Е</a:t>
            </a:r>
            <a:r>
              <a:rPr lang="ru-RU" sz="1400" b="1" spc="-1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Н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СТВОВАНИЕ</a:t>
            </a:r>
            <a:r>
              <a:rPr lang="ru-RU" sz="1400" b="1" spc="55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ПРЕП</a:t>
            </a:r>
            <a:r>
              <a:rPr lang="ru-RU" sz="1400" b="1" spc="-5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ОДАВАНИ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Я</a:t>
            </a:r>
            <a:r>
              <a:rPr lang="ru-RU" sz="1400" b="1" spc="55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О</a:t>
            </a:r>
            <a:r>
              <a:rPr lang="ru-RU" sz="1400" b="1" spc="-5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БЩЕОБРАЗОВАТЕЛ</a:t>
            </a:r>
            <a:r>
              <a:rPr lang="ru-RU" sz="1400" b="1" spc="5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Ь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НЫХ Д</a:t>
            </a:r>
            <a:r>
              <a:rPr lang="ru-RU" sz="1400" b="1" spc="-1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С</a:t>
            </a:r>
            <a:r>
              <a:rPr lang="ru-RU" sz="1400" b="1" spc="-5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ЦИ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ПЛ</a:t>
            </a:r>
            <a:r>
              <a:rPr lang="ru-RU" sz="1400" b="1" spc="-1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Н</a:t>
            </a:r>
            <a:r>
              <a:rPr lang="ru-RU" sz="1400" b="1" spc="35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В</a:t>
            </a:r>
            <a:r>
              <a:rPr lang="ru-RU" sz="1400" b="1" spc="5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 С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KFKIE+Raleway"/>
                <a:cs typeface="Times New Roman" panose="02020603050405020304" pitchFamily="18" charset="0"/>
              </a:rPr>
              <a:t>ПО</a:t>
            </a:r>
            <a:endParaRPr lang="ru-RU" sz="14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969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992888" cy="864096"/>
          </a:xfrm>
        </p:spPr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Деятельность  педагога в достижение целевых ориентиров программы воспитания на теоретических  и практических занятиях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041755"/>
              </p:ext>
            </p:extLst>
          </p:nvPr>
        </p:nvGraphicFramePr>
        <p:xfrm>
          <a:off x="539552" y="1268760"/>
          <a:ext cx="8085584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 внеурочной  деятельности по УД,МДК</a:t>
            </a:r>
            <a:b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Приложение к программе УД, ПМ (МДК))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9397210"/>
              </p:ext>
            </p:extLst>
          </p:nvPr>
        </p:nvGraphicFramePr>
        <p:xfrm>
          <a:off x="683568" y="1412776"/>
          <a:ext cx="8013576" cy="475488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26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78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080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и наименование инвариантных целевых ориентиров</a:t>
                      </a:r>
                      <a:endParaRPr lang="ru-RU" sz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события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(мероприятия)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</a:t>
                      </a:r>
                      <a:endParaRPr lang="ru-RU" sz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Формат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деятельности</a:t>
                      </a:r>
                      <a:endParaRPr lang="ru-RU" sz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проведения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Группа обучающихся</a:t>
                      </a:r>
                      <a:endParaRPr lang="ru-RU" sz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Достижение целевых ориентиров</a:t>
                      </a:r>
                      <a:endParaRPr lang="ru-RU" sz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1.</a:t>
                      </a:r>
                      <a:endParaRPr lang="ru-RU" sz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ЦОГВ. 1-6 </a:t>
                      </a:r>
                      <a:r>
                        <a:rPr lang="ru-RU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Гражданское воспитание</a:t>
                      </a:r>
                      <a:endParaRPr lang="ru-RU" sz="12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2.</a:t>
                      </a:r>
                      <a:endParaRPr lang="ru-RU" sz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ЦОПВ. 1-4 </a:t>
                      </a:r>
                      <a:r>
                        <a:rPr lang="ru-RU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Патриотическое воспитание</a:t>
                      </a:r>
                      <a:endParaRPr lang="ru-RU" sz="12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3.</a:t>
                      </a:r>
                      <a:endParaRPr lang="ru-RU" sz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ЦОДВ. 1-5</a:t>
                      </a:r>
                      <a:r>
                        <a:rPr lang="ru-RU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.Духовно-нравственное воспитание</a:t>
                      </a:r>
                      <a:endParaRPr lang="ru-RU" sz="12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4.</a:t>
                      </a:r>
                      <a:endParaRPr lang="ru-RU" sz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ЦОЭВ. 1-4</a:t>
                      </a:r>
                      <a:r>
                        <a:rPr lang="ru-RU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.Эстетическое воспитание</a:t>
                      </a:r>
                      <a:endParaRPr lang="ru-RU" sz="12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5.</a:t>
                      </a:r>
                      <a:endParaRPr lang="ru-RU" sz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ЦОФВ</a:t>
                      </a:r>
                      <a:r>
                        <a:rPr lang="ru-RU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200" b="1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1-6 </a:t>
                      </a:r>
                      <a:r>
                        <a:rPr lang="ru-RU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Физическое воспитание, формирование культуры здоровья и эмоционального благополучия</a:t>
                      </a:r>
                      <a:endParaRPr lang="ru-RU" sz="12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6.</a:t>
                      </a:r>
                      <a:endParaRPr lang="ru-RU" sz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ЦОПТВ.1-7</a:t>
                      </a:r>
                      <a:r>
                        <a:rPr lang="ru-RU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Профессионально-трудовое воспитание</a:t>
                      </a:r>
                      <a:endParaRPr lang="ru-RU" sz="12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7.</a:t>
                      </a:r>
                      <a:endParaRPr lang="ru-RU" sz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ЦОЭВ. 1-6</a:t>
                      </a:r>
                      <a:r>
                        <a:rPr lang="ru-RU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.Экологическое воспитание </a:t>
                      </a:r>
                      <a:endParaRPr lang="ru-RU" sz="12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8.</a:t>
                      </a:r>
                      <a:endParaRPr lang="ru-RU" sz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ЦОЦН. 1-6</a:t>
                      </a:r>
                      <a:r>
                        <a:rPr lang="ru-RU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Ценности научного познания</a:t>
                      </a:r>
                      <a:endParaRPr lang="ru-RU" sz="12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F997FA96-FFA9-0EDB-6CAF-B880014EB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Aft>
                <a:spcPts val="800"/>
              </a:spcAft>
              <a:buNone/>
            </a:pPr>
            <a:r>
              <a:rPr lang="ru-RU" sz="1800" b="1" u="sng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Формирующие</a:t>
            </a:r>
            <a:r>
              <a:rPr lang="ru-RU" sz="1800" b="1" u="sng" kern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sng" kern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оценочны</a:t>
            </a:r>
            <a:r>
              <a:rPr lang="ru-RU" sz="1800" b="1" u="sng" kern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ru-RU" sz="1800" b="1" u="sng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материалы</a:t>
            </a:r>
            <a:r>
              <a:rPr lang="ru-RU" sz="1800" b="1" u="sng" kern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u="sng" kern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(ФОМ)</a:t>
            </a:r>
            <a:r>
              <a:rPr lang="ru-RU" sz="1800" kern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spcAft>
                <a:spcPts val="800"/>
              </a:spcAft>
              <a:buNone/>
            </a:pPr>
            <a:r>
              <a:rPr lang="ru-RU" sz="1800" kern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kern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учебные и тренировочные задания, составляющие основу учебного процесса и направленные на формирование результатов обучения по дисциплине</a:t>
            </a:r>
          </a:p>
          <a:p>
            <a:pPr marL="0" indent="0" algn="just">
              <a:spcAft>
                <a:spcPts val="800"/>
              </a:spcAft>
              <a:buNone/>
            </a:pPr>
            <a:r>
              <a:rPr lang="ru-RU" sz="1800" b="1" u="sng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Формирующие</a:t>
            </a:r>
            <a:r>
              <a:rPr lang="ru-RU" sz="1800" b="1" u="sng" kern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u="sng" kern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оценочные</a:t>
            </a:r>
            <a:r>
              <a:rPr lang="ru-RU" sz="1800" b="1" u="sng" kern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u="sng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мероприятия</a:t>
            </a:r>
            <a:r>
              <a:rPr lang="ru-RU" sz="1800" u="sng" kern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u="sng" kern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(ФОМ)</a:t>
            </a:r>
            <a:r>
              <a:rPr lang="ru-RU" sz="1800" b="1" kern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–оценивание для обучения – является частью преподавания и</a:t>
            </a:r>
            <a:r>
              <a:rPr lang="ru-RU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направлено на улучшение обучения</a:t>
            </a:r>
            <a:endParaRPr lang="ru-RU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800"/>
              </a:spcAft>
              <a:buNone/>
            </a:pPr>
            <a:r>
              <a:rPr lang="ru-RU" sz="1800" b="1" u="sng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Суммирующие</a:t>
            </a:r>
            <a:r>
              <a:rPr lang="ru-RU" sz="1800" b="1" u="sng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u="sng" kern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оценочные</a:t>
            </a:r>
            <a:r>
              <a:rPr lang="ru-RU" sz="1800" b="1" u="sng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u="sng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материалы</a:t>
            </a:r>
            <a:r>
              <a:rPr lang="ru-RU" sz="1800" b="1" u="sng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u="sng" kern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(СОМ)</a:t>
            </a:r>
            <a:r>
              <a:rPr lang="ru-RU" sz="1800" kern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отдельных умений, знаний по конкретному спектру ПК в итоговой по дисциплине в рамках промежуточной аттестации)</a:t>
            </a:r>
          </a:p>
          <a:p>
            <a:pPr marL="0" indent="0" algn="just">
              <a:spcAft>
                <a:spcPts val="800"/>
              </a:spcAft>
              <a:buNone/>
            </a:pPr>
            <a:r>
              <a:rPr lang="ru-RU" sz="1800" b="1" u="sng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Суммирующие</a:t>
            </a:r>
            <a:r>
              <a:rPr lang="ru-RU" sz="1800" b="1" u="sng" kern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u="sng" kern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оценочные</a:t>
            </a:r>
            <a:r>
              <a:rPr lang="ru-RU" sz="1800" b="1" u="sng" kern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u="sng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мероприятия</a:t>
            </a:r>
            <a:r>
              <a:rPr lang="ru-RU" sz="1800" b="1" u="sng" kern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u="sng" kern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(СОМ) –</a:t>
            </a:r>
            <a:r>
              <a:rPr lang="ru-RU" sz="1800" kern="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итоговое оценивание, направленное на выставление оценки как характеристики, достигнутых обучающимися результатов. </a:t>
            </a:r>
            <a:endParaRPr lang="ru-RU" sz="1800" kern="100" dirty="0">
              <a:solidFill>
                <a:schemeClr val="accent3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800"/>
              </a:spcAft>
              <a:buNone/>
            </a:pPr>
            <a:endParaRPr lang="ru-RU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5A0F87E4-EB4C-8628-DF65-46E64B3A65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404664"/>
            <a:ext cx="3008313" cy="5721499"/>
          </a:xfrm>
        </p:spPr>
        <p:txBody>
          <a:bodyPr/>
          <a:lstStyle/>
          <a:p>
            <a:pPr algn="ctr"/>
            <a:endParaRPr lang="ru-RU" sz="3200" b="1" kern="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3200" b="1" kern="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3200" b="1" kern="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kern="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Комплексные оценочные мероприятия (КОМ) </a:t>
            </a:r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89815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2838</TotalTime>
  <Words>1096</Words>
  <Application>Microsoft Office PowerPoint</Application>
  <PresentationFormat>Экран (4:3)</PresentationFormat>
  <Paragraphs>138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时尚中黑简体</vt:lpstr>
      <vt:lpstr>Тема Office</vt:lpstr>
      <vt:lpstr>Презентация PowerPoint</vt:lpstr>
      <vt:lpstr> ««Синергия формирования образовательных результатов как один из факторов интенсификации освоения образовательных программ»   .  </vt:lpstr>
      <vt:lpstr>НОРМАТИВНЫЕ ОСНОВЫ РЕАЛИЗАЦИИ ОБЩЕГО ОБРАЗОВАНИЯ В ПРОФЕССИОНАЛЬНЫХ ОБРАЗОВАТЕЛЬНЫХ ОРГАНИЗАЦИЯХ </vt:lpstr>
      <vt:lpstr>Презентация PowerPoint</vt:lpstr>
      <vt:lpstr>Презентация PowerPoint</vt:lpstr>
      <vt:lpstr>Презентация PowerPoint</vt:lpstr>
      <vt:lpstr> Деятельность  педагога в достижение целевых ориентиров программы воспитания на теоретических  и практических занятиях </vt:lpstr>
      <vt:lpstr>План внеурочной  деятельности по УД,МДК (Приложение к программе УД, ПМ (МДК))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Наталья</dc:creator>
  <cp:lastModifiedBy>НТ_каб</cp:lastModifiedBy>
  <cp:revision>95</cp:revision>
  <dcterms:created xsi:type="dcterms:W3CDTF">2021-04-21T08:14:07Z</dcterms:created>
  <dcterms:modified xsi:type="dcterms:W3CDTF">2025-01-20T18:57:35Z</dcterms:modified>
</cp:coreProperties>
</file>