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0" r:id="rId2"/>
  </p:sldMasterIdLst>
  <p:notesMasterIdLst>
    <p:notesMasterId r:id="rId11"/>
  </p:notesMasterIdLst>
  <p:sldIdLst>
    <p:sldId id="307" r:id="rId3"/>
    <p:sldId id="303" r:id="rId4"/>
    <p:sldId id="304" r:id="rId5"/>
    <p:sldId id="305" r:id="rId6"/>
    <p:sldId id="288" r:id="rId7"/>
    <p:sldId id="281" r:id="rId8"/>
    <p:sldId id="285" r:id="rId9"/>
    <p:sldId id="30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BBDC88-B54B-4250-990F-91771567B27C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72504FC-DCD1-425C-8039-1189BF78618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Включение в состав методических комиссий специалистов предприятий (преподавателе, наставников)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D1E31-1F1A-4F9B-BF6D-6C2CAAD62C69}" type="parTrans" cxnId="{ED9B4914-57DE-4624-B721-E64C0ACA5406}">
      <dgm:prSet/>
      <dgm:spPr/>
      <dgm:t>
        <a:bodyPr/>
        <a:lstStyle/>
        <a:p>
          <a:endParaRPr lang="ru-RU"/>
        </a:p>
      </dgm:t>
    </dgm:pt>
    <dgm:pt modelId="{95DFF858-0AA0-4F35-9E4C-3FBCEB85915A}" type="sibTrans" cxnId="{ED9B4914-57DE-4624-B721-E64C0ACA5406}">
      <dgm:prSet/>
      <dgm:spPr/>
      <dgm:t>
        <a:bodyPr/>
        <a:lstStyle/>
        <a:p>
          <a:endParaRPr lang="ru-RU"/>
        </a:p>
      </dgm:t>
    </dgm:pt>
    <dgm:pt modelId="{78D55CFD-0823-4C4C-BF4C-BC5726AE5F2F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разработке вариативной части ОП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3A2A6-611C-420A-B930-A740E8BAF583}" type="parTrans" cxnId="{BD869AD0-1896-4E03-8224-6498B39A3C40}">
      <dgm:prSet/>
      <dgm:spPr/>
      <dgm:t>
        <a:bodyPr/>
        <a:lstStyle/>
        <a:p>
          <a:endParaRPr lang="ru-RU"/>
        </a:p>
      </dgm:t>
    </dgm:pt>
    <dgm:pt modelId="{EAF92106-D21C-4D38-827B-E3C5634A161B}" type="sibTrans" cxnId="{BD869AD0-1896-4E03-8224-6498B39A3C40}">
      <dgm:prSet/>
      <dgm:spPr/>
      <dgm:t>
        <a:bodyPr/>
        <a:lstStyle/>
        <a:p>
          <a:endParaRPr lang="ru-RU"/>
        </a:p>
      </dgm:t>
    </dgm:pt>
    <dgm:pt modelId="{A146D295-5CF5-4CE5-819F-202731E63F03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студентов в качестве наставников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24E12-F8DC-4113-AD57-EDB70B6C72E7}" type="parTrans" cxnId="{AAA513DC-0F30-4F3A-860C-75FCF60FA3FE}">
      <dgm:prSet/>
      <dgm:spPr/>
      <dgm:t>
        <a:bodyPr/>
        <a:lstStyle/>
        <a:p>
          <a:endParaRPr lang="ru-RU"/>
        </a:p>
      </dgm:t>
    </dgm:pt>
    <dgm:pt modelId="{08436A3B-9D2E-480A-A3B0-8D64C054743F}" type="sibTrans" cxnId="{AAA513DC-0F30-4F3A-860C-75FCF60FA3FE}">
      <dgm:prSet/>
      <dgm:spPr/>
      <dgm:t>
        <a:bodyPr/>
        <a:lstStyle/>
        <a:p>
          <a:endParaRPr lang="ru-RU"/>
        </a:p>
      </dgm:t>
    </dgm:pt>
    <dgm:pt modelId="{C340BDDF-F1E3-486F-9610-A91BDCFCE95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требованиями и правилами проведения Чемпионата «Профессионала»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>
            <a:solidFill>
              <a:schemeClr val="tx1"/>
            </a:solidFill>
          </a:endParaRPr>
        </a:p>
      </dgm:t>
    </dgm:pt>
    <dgm:pt modelId="{3332AD81-0DFC-476A-9ABD-AE0A4E772514}" type="parTrans" cxnId="{558C5EFA-5703-425A-872C-D7475AFA6EEA}">
      <dgm:prSet/>
      <dgm:spPr/>
      <dgm:t>
        <a:bodyPr/>
        <a:lstStyle/>
        <a:p>
          <a:endParaRPr lang="ru-RU"/>
        </a:p>
      </dgm:t>
    </dgm:pt>
    <dgm:pt modelId="{64BC4138-7C54-433B-9E12-F9F9111C50F4}" type="sibTrans" cxnId="{558C5EFA-5703-425A-872C-D7475AFA6EEA}">
      <dgm:prSet/>
      <dgm:spPr/>
      <dgm:t>
        <a:bodyPr/>
        <a:lstStyle/>
        <a:p>
          <a:endParaRPr lang="ru-RU"/>
        </a:p>
      </dgm:t>
    </dgm:pt>
    <dgm:pt modelId="{3CF3106E-C699-462B-8529-C07A4ECB6C8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Обучение на КПК к демонстрационному экзамену и участие в оценке в качестве экспертов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9FA671-4B25-4BA5-9967-61FE502F68EE}" type="parTrans" cxnId="{A05AAE36-5473-4A4F-B59B-714121DD50D9}">
      <dgm:prSet/>
      <dgm:spPr/>
      <dgm:t>
        <a:bodyPr/>
        <a:lstStyle/>
        <a:p>
          <a:endParaRPr lang="ru-RU"/>
        </a:p>
      </dgm:t>
    </dgm:pt>
    <dgm:pt modelId="{017567FF-65E7-4878-8952-50BE1E7FE1E0}" type="sibTrans" cxnId="{A05AAE36-5473-4A4F-B59B-714121DD50D9}">
      <dgm:prSet/>
      <dgm:spPr/>
      <dgm:t>
        <a:bodyPr/>
        <a:lstStyle/>
        <a:p>
          <a:endParaRPr lang="ru-RU"/>
        </a:p>
      </dgm:t>
    </dgm:pt>
    <dgm:pt modelId="{79DDB8E6-EF0C-4D1B-9B8C-1CB4D75E36A6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Экспертиза контрольно-оценочных средств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BCD03E-2031-46F0-97B3-B40EF1E50AB1}" type="parTrans" cxnId="{F0970329-B2E5-4EC1-98A2-F4F2510DC986}">
      <dgm:prSet/>
      <dgm:spPr/>
      <dgm:t>
        <a:bodyPr/>
        <a:lstStyle/>
        <a:p>
          <a:endParaRPr lang="ru-RU"/>
        </a:p>
      </dgm:t>
    </dgm:pt>
    <dgm:pt modelId="{E3CE00D8-5D25-4F39-A4D0-E197DE91D318}" type="sibTrans" cxnId="{F0970329-B2E5-4EC1-98A2-F4F2510DC986}">
      <dgm:prSet/>
      <dgm:spPr/>
      <dgm:t>
        <a:bodyPr/>
        <a:lstStyle/>
        <a:p>
          <a:endParaRPr lang="ru-RU"/>
        </a:p>
      </dgm:t>
    </dgm:pt>
    <dgm:pt modelId="{EC2F7221-FEF3-4728-9DE3-EE643E76E08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Участие в разработке вариативной части конкурсного задания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00913-A025-4B04-BD46-C5CCABD1B0C9}" type="parTrans" cxnId="{7BFD1791-6C85-40CF-A7F3-E9979CEAFFC8}">
      <dgm:prSet/>
      <dgm:spPr/>
      <dgm:t>
        <a:bodyPr/>
        <a:lstStyle/>
        <a:p>
          <a:endParaRPr lang="ru-RU"/>
        </a:p>
      </dgm:t>
    </dgm:pt>
    <dgm:pt modelId="{8A9011BC-391E-4D2D-B98B-240DA366A745}" type="sibTrans" cxnId="{7BFD1791-6C85-40CF-A7F3-E9979CEAFFC8}">
      <dgm:prSet/>
      <dgm:spPr/>
      <dgm:t>
        <a:bodyPr/>
        <a:lstStyle/>
        <a:p>
          <a:endParaRPr lang="ru-RU"/>
        </a:p>
      </dgm:t>
    </dgm:pt>
    <dgm:pt modelId="{0F226E7D-5D00-4B91-AC97-7EEF40731E1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студентов к сдаче демонстрационного экзамена, проведение обучающих мастер-классов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B917C-6CD9-4188-AB69-0E323F753C5F}" type="parTrans" cxnId="{570A0085-E8C4-4C30-9630-C56B5F726AF2}">
      <dgm:prSet/>
      <dgm:spPr/>
      <dgm:t>
        <a:bodyPr/>
        <a:lstStyle/>
        <a:p>
          <a:endParaRPr lang="ru-RU"/>
        </a:p>
      </dgm:t>
    </dgm:pt>
    <dgm:pt modelId="{CCFFD7EB-9BA1-49AB-B95C-F324803A2BF8}" type="sibTrans" cxnId="{570A0085-E8C4-4C30-9630-C56B5F726AF2}">
      <dgm:prSet/>
      <dgm:spPr/>
      <dgm:t>
        <a:bodyPr/>
        <a:lstStyle/>
        <a:p>
          <a:endParaRPr lang="ru-RU"/>
        </a:p>
      </dgm:t>
    </dgm:pt>
    <dgm:pt modelId="{95DD1180-262D-4FB4-8760-59E95EB24A2F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авторских программ обучения с внедрением стандартов индустрии питания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59A96B6-28F1-409E-9614-2A49A8B29735}" type="parTrans" cxnId="{547259A9-CC4C-4202-B08C-397F8F4E32CF}">
      <dgm:prSet/>
      <dgm:spPr/>
      <dgm:t>
        <a:bodyPr/>
        <a:lstStyle/>
        <a:p>
          <a:endParaRPr lang="ru-RU"/>
        </a:p>
      </dgm:t>
    </dgm:pt>
    <dgm:pt modelId="{895A8E8F-760D-405B-9E50-4626DFD21A93}" type="sibTrans" cxnId="{547259A9-CC4C-4202-B08C-397F8F4E32CF}">
      <dgm:prSet/>
      <dgm:spPr/>
      <dgm:t>
        <a:bodyPr/>
        <a:lstStyle/>
        <a:p>
          <a:endParaRPr lang="ru-RU"/>
        </a:p>
      </dgm:t>
    </dgm:pt>
    <dgm:pt modelId="{66CBA95B-EB8A-49D3-A521-A305B6F39B0E}" type="pres">
      <dgm:prSet presAssocID="{51BBDC88-B54B-4250-990F-91771567B27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3B11BD2-E992-4F13-A523-06A14A7678C8}" type="pres">
      <dgm:prSet presAssocID="{672504FC-DCD1-425C-8039-1189BF786187}" presName="compNode" presStyleCnt="0"/>
      <dgm:spPr/>
    </dgm:pt>
    <dgm:pt modelId="{D998046F-E832-458E-83CD-8BA384ECF47D}" type="pres">
      <dgm:prSet presAssocID="{672504FC-DCD1-425C-8039-1189BF786187}" presName="dummyConnPt" presStyleCnt="0"/>
      <dgm:spPr/>
    </dgm:pt>
    <dgm:pt modelId="{58F37417-C30B-4D87-A692-7B84A0F5A5F1}" type="pres">
      <dgm:prSet presAssocID="{672504FC-DCD1-425C-8039-1189BF78618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ED01B-9F21-4345-B438-DEDB5F28C54E}" type="pres">
      <dgm:prSet presAssocID="{95DFF858-0AA0-4F35-9E4C-3FBCEB85915A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F324A8B7-4E90-4915-8425-63AA46B2E332}" type="pres">
      <dgm:prSet presAssocID="{78D55CFD-0823-4C4C-BF4C-BC5726AE5F2F}" presName="compNode" presStyleCnt="0"/>
      <dgm:spPr/>
    </dgm:pt>
    <dgm:pt modelId="{1A805A8F-9AF2-4C4A-9643-89939E67A181}" type="pres">
      <dgm:prSet presAssocID="{78D55CFD-0823-4C4C-BF4C-BC5726AE5F2F}" presName="dummyConnPt" presStyleCnt="0"/>
      <dgm:spPr/>
    </dgm:pt>
    <dgm:pt modelId="{8D96D1E6-F9C9-4E7D-B7D9-30F08226265A}" type="pres">
      <dgm:prSet presAssocID="{78D55CFD-0823-4C4C-BF4C-BC5726AE5F2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EFF81-8E1E-4DBE-BB17-3F6A00B835E3}" type="pres">
      <dgm:prSet presAssocID="{EAF92106-D21C-4D38-827B-E3C5634A161B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87724960-334B-4B86-910A-941C3C8C3043}" type="pres">
      <dgm:prSet presAssocID="{A146D295-5CF5-4CE5-819F-202731E63F03}" presName="compNode" presStyleCnt="0"/>
      <dgm:spPr/>
    </dgm:pt>
    <dgm:pt modelId="{E300E362-66E8-4FAB-A276-A4FC47B1573C}" type="pres">
      <dgm:prSet presAssocID="{A146D295-5CF5-4CE5-819F-202731E63F03}" presName="dummyConnPt" presStyleCnt="0"/>
      <dgm:spPr/>
    </dgm:pt>
    <dgm:pt modelId="{271DC3C6-EEF6-4CAE-8497-2B7394A5E5AC}" type="pres">
      <dgm:prSet presAssocID="{A146D295-5CF5-4CE5-819F-202731E63F0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457D6-D485-475C-A994-DD65E6C5745E}" type="pres">
      <dgm:prSet presAssocID="{08436A3B-9D2E-480A-A3B0-8D64C054743F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BC519683-E077-4A82-8783-2A6A56DF4A10}" type="pres">
      <dgm:prSet presAssocID="{C340BDDF-F1E3-486F-9610-A91BDCFCE950}" presName="compNode" presStyleCnt="0"/>
      <dgm:spPr/>
    </dgm:pt>
    <dgm:pt modelId="{3F180D78-D5E4-48A8-9AB1-7D31F7631C7E}" type="pres">
      <dgm:prSet presAssocID="{C340BDDF-F1E3-486F-9610-A91BDCFCE950}" presName="dummyConnPt" presStyleCnt="0"/>
      <dgm:spPr/>
    </dgm:pt>
    <dgm:pt modelId="{ADA3551F-E55D-4E41-8837-C0E1B443CD8A}" type="pres">
      <dgm:prSet presAssocID="{C340BDDF-F1E3-486F-9610-A91BDCFCE95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585E5-A586-4880-B57F-8FA12FD57FDB}" type="pres">
      <dgm:prSet presAssocID="{64BC4138-7C54-433B-9E12-F9F9111C50F4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23385B57-251F-4C6B-A219-11BE8C1EFE9C}" type="pres">
      <dgm:prSet presAssocID="{3CF3106E-C699-462B-8529-C07A4ECB6C8B}" presName="compNode" presStyleCnt="0"/>
      <dgm:spPr/>
    </dgm:pt>
    <dgm:pt modelId="{9300A718-06E9-48BD-ADFA-AD694813319C}" type="pres">
      <dgm:prSet presAssocID="{3CF3106E-C699-462B-8529-C07A4ECB6C8B}" presName="dummyConnPt" presStyleCnt="0"/>
      <dgm:spPr/>
    </dgm:pt>
    <dgm:pt modelId="{D65A24CE-1F61-42E5-B3FC-7868B2768AC3}" type="pres">
      <dgm:prSet presAssocID="{3CF3106E-C699-462B-8529-C07A4ECB6C8B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243C7-8F95-40B1-A729-CCE83EB3A85C}" type="pres">
      <dgm:prSet presAssocID="{017567FF-65E7-4878-8952-50BE1E7FE1E0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8D90BEDA-729C-4A93-B128-4FD3A78D1880}" type="pres">
      <dgm:prSet presAssocID="{79DDB8E6-EF0C-4D1B-9B8C-1CB4D75E36A6}" presName="compNode" presStyleCnt="0"/>
      <dgm:spPr/>
    </dgm:pt>
    <dgm:pt modelId="{1B40A6DC-2257-477C-84B2-D90D703F4B05}" type="pres">
      <dgm:prSet presAssocID="{79DDB8E6-EF0C-4D1B-9B8C-1CB4D75E36A6}" presName="dummyConnPt" presStyleCnt="0"/>
      <dgm:spPr/>
    </dgm:pt>
    <dgm:pt modelId="{445C6F53-346D-44D3-934A-4CDC6D2D9BDD}" type="pres">
      <dgm:prSet presAssocID="{79DDB8E6-EF0C-4D1B-9B8C-1CB4D75E36A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F515E-B8EA-42F9-87F8-CABCDD3AB2A2}" type="pres">
      <dgm:prSet presAssocID="{E3CE00D8-5D25-4F39-A4D0-E197DE91D318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40D7708B-08BE-4E89-BAC4-36C0D4004A52}" type="pres">
      <dgm:prSet presAssocID="{EC2F7221-FEF3-4728-9DE3-EE643E76E08B}" presName="compNode" presStyleCnt="0"/>
      <dgm:spPr/>
    </dgm:pt>
    <dgm:pt modelId="{C75554BD-8CB7-4436-B4D1-E9510BAB537D}" type="pres">
      <dgm:prSet presAssocID="{EC2F7221-FEF3-4728-9DE3-EE643E76E08B}" presName="dummyConnPt" presStyleCnt="0"/>
      <dgm:spPr/>
    </dgm:pt>
    <dgm:pt modelId="{84E6CEB7-5C62-4401-9DFA-F23E80FC3491}" type="pres">
      <dgm:prSet presAssocID="{EC2F7221-FEF3-4728-9DE3-EE643E76E08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9CB95-08A0-49B1-B5FF-A6EA15224D7D}" type="pres">
      <dgm:prSet presAssocID="{8A9011BC-391E-4D2D-B98B-240DA366A745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0BE04A6B-B097-4550-87BE-31B99A729B97}" type="pres">
      <dgm:prSet presAssocID="{0F226E7D-5D00-4B91-AC97-7EEF40731E17}" presName="compNode" presStyleCnt="0"/>
      <dgm:spPr/>
    </dgm:pt>
    <dgm:pt modelId="{A00C6655-E649-44A2-AF06-F400D2E99390}" type="pres">
      <dgm:prSet presAssocID="{0F226E7D-5D00-4B91-AC97-7EEF40731E17}" presName="dummyConnPt" presStyleCnt="0"/>
      <dgm:spPr/>
    </dgm:pt>
    <dgm:pt modelId="{88243761-A05E-4898-BA86-BFF17ED09367}" type="pres">
      <dgm:prSet presAssocID="{0F226E7D-5D00-4B91-AC97-7EEF40731E17}" presName="node" presStyleLbl="node1" presStyleIdx="7" presStyleCnt="9" custLinFactNeighborX="377" custLinFactNeighborY="5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8B182-1225-4CA8-9622-5C08AEB2F901}" type="pres">
      <dgm:prSet presAssocID="{CCFFD7EB-9BA1-49AB-B95C-F324803A2BF8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097EF380-0DBE-4607-928E-4C448CD0F2AE}" type="pres">
      <dgm:prSet presAssocID="{95DD1180-262D-4FB4-8760-59E95EB24A2F}" presName="compNode" presStyleCnt="0"/>
      <dgm:spPr/>
    </dgm:pt>
    <dgm:pt modelId="{B9866D78-BDED-425C-A349-9A3EE1B8FFD3}" type="pres">
      <dgm:prSet presAssocID="{95DD1180-262D-4FB4-8760-59E95EB24A2F}" presName="dummyConnPt" presStyleCnt="0"/>
      <dgm:spPr/>
    </dgm:pt>
    <dgm:pt modelId="{317DDF80-5E29-4CDD-81EC-823E6458D09B}" type="pres">
      <dgm:prSet presAssocID="{95DD1180-262D-4FB4-8760-59E95EB24A2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3D9E2A-C259-4389-9BA9-FF96BB3CB10D}" type="presOf" srcId="{64BC4138-7C54-433B-9E12-F9F9111C50F4}" destId="{3C5585E5-A586-4880-B57F-8FA12FD57FDB}" srcOrd="0" destOrd="0" presId="urn:microsoft.com/office/officeart/2005/8/layout/bProcess4"/>
    <dgm:cxn modelId="{DF3FAC06-A751-4867-9D05-08EEE63C70F2}" type="presOf" srcId="{EC2F7221-FEF3-4728-9DE3-EE643E76E08B}" destId="{84E6CEB7-5C62-4401-9DFA-F23E80FC3491}" srcOrd="0" destOrd="0" presId="urn:microsoft.com/office/officeart/2005/8/layout/bProcess4"/>
    <dgm:cxn modelId="{1011FACD-DD75-405B-A1F3-7E0F999631FF}" type="presOf" srcId="{E3CE00D8-5D25-4F39-A4D0-E197DE91D318}" destId="{E3AF515E-B8EA-42F9-87F8-CABCDD3AB2A2}" srcOrd="0" destOrd="0" presId="urn:microsoft.com/office/officeart/2005/8/layout/bProcess4"/>
    <dgm:cxn modelId="{A5F88C03-FF90-470A-84A9-02F148F9CF76}" type="presOf" srcId="{95DD1180-262D-4FB4-8760-59E95EB24A2F}" destId="{317DDF80-5E29-4CDD-81EC-823E6458D09B}" srcOrd="0" destOrd="0" presId="urn:microsoft.com/office/officeart/2005/8/layout/bProcess4"/>
    <dgm:cxn modelId="{7BFD1791-6C85-40CF-A7F3-E9979CEAFFC8}" srcId="{51BBDC88-B54B-4250-990F-91771567B27C}" destId="{EC2F7221-FEF3-4728-9DE3-EE643E76E08B}" srcOrd="6" destOrd="0" parTransId="{4DC00913-A025-4B04-BD46-C5CCABD1B0C9}" sibTransId="{8A9011BC-391E-4D2D-B98B-240DA366A745}"/>
    <dgm:cxn modelId="{C80C1148-416F-4457-981E-AE00A69C7E01}" type="presOf" srcId="{C340BDDF-F1E3-486F-9610-A91BDCFCE950}" destId="{ADA3551F-E55D-4E41-8837-C0E1B443CD8A}" srcOrd="0" destOrd="0" presId="urn:microsoft.com/office/officeart/2005/8/layout/bProcess4"/>
    <dgm:cxn modelId="{BD869AD0-1896-4E03-8224-6498B39A3C40}" srcId="{51BBDC88-B54B-4250-990F-91771567B27C}" destId="{78D55CFD-0823-4C4C-BF4C-BC5726AE5F2F}" srcOrd="1" destOrd="0" parTransId="{28F3A2A6-611C-420A-B930-A740E8BAF583}" sibTransId="{EAF92106-D21C-4D38-827B-E3C5634A161B}"/>
    <dgm:cxn modelId="{1AB832D4-EB33-4267-86A3-C286D243EC21}" type="presOf" srcId="{08436A3B-9D2E-480A-A3B0-8D64C054743F}" destId="{27B457D6-D485-475C-A994-DD65E6C5745E}" srcOrd="0" destOrd="0" presId="urn:microsoft.com/office/officeart/2005/8/layout/bProcess4"/>
    <dgm:cxn modelId="{A4B263CE-C075-4E6B-8235-48F9F5501E40}" type="presOf" srcId="{017567FF-65E7-4878-8952-50BE1E7FE1E0}" destId="{C65243C7-8F95-40B1-A729-CCE83EB3A85C}" srcOrd="0" destOrd="0" presId="urn:microsoft.com/office/officeart/2005/8/layout/bProcess4"/>
    <dgm:cxn modelId="{E4A6E065-1BCD-49C0-B7BD-51A0E5924372}" type="presOf" srcId="{78D55CFD-0823-4C4C-BF4C-BC5726AE5F2F}" destId="{8D96D1E6-F9C9-4E7D-B7D9-30F08226265A}" srcOrd="0" destOrd="0" presId="urn:microsoft.com/office/officeart/2005/8/layout/bProcess4"/>
    <dgm:cxn modelId="{570A0085-E8C4-4C30-9630-C56B5F726AF2}" srcId="{51BBDC88-B54B-4250-990F-91771567B27C}" destId="{0F226E7D-5D00-4B91-AC97-7EEF40731E17}" srcOrd="7" destOrd="0" parTransId="{401B917C-6CD9-4188-AB69-0E323F753C5F}" sibTransId="{CCFFD7EB-9BA1-49AB-B95C-F324803A2BF8}"/>
    <dgm:cxn modelId="{AAA513DC-0F30-4F3A-860C-75FCF60FA3FE}" srcId="{51BBDC88-B54B-4250-990F-91771567B27C}" destId="{A146D295-5CF5-4CE5-819F-202731E63F03}" srcOrd="2" destOrd="0" parTransId="{39A24E12-F8DC-4113-AD57-EDB70B6C72E7}" sibTransId="{08436A3B-9D2E-480A-A3B0-8D64C054743F}"/>
    <dgm:cxn modelId="{F2741552-C5C5-4233-BF6E-5A9EA9DC760B}" type="presOf" srcId="{95DFF858-0AA0-4F35-9E4C-3FBCEB85915A}" destId="{187ED01B-9F21-4345-B438-DEDB5F28C54E}" srcOrd="0" destOrd="0" presId="urn:microsoft.com/office/officeart/2005/8/layout/bProcess4"/>
    <dgm:cxn modelId="{FC5ABF99-7613-4B94-985B-3AF72229F64C}" type="presOf" srcId="{51BBDC88-B54B-4250-990F-91771567B27C}" destId="{66CBA95B-EB8A-49D3-A521-A305B6F39B0E}" srcOrd="0" destOrd="0" presId="urn:microsoft.com/office/officeart/2005/8/layout/bProcess4"/>
    <dgm:cxn modelId="{1F30B52A-0EEE-4DF1-8C0F-B44A3D004CBA}" type="presOf" srcId="{8A9011BC-391E-4D2D-B98B-240DA366A745}" destId="{6079CB95-08A0-49B1-B5FF-A6EA15224D7D}" srcOrd="0" destOrd="0" presId="urn:microsoft.com/office/officeart/2005/8/layout/bProcess4"/>
    <dgm:cxn modelId="{ED9B4914-57DE-4624-B721-E64C0ACA5406}" srcId="{51BBDC88-B54B-4250-990F-91771567B27C}" destId="{672504FC-DCD1-425C-8039-1189BF786187}" srcOrd="0" destOrd="0" parTransId="{69AD1E31-1F1A-4F9B-BF6D-6C2CAAD62C69}" sibTransId="{95DFF858-0AA0-4F35-9E4C-3FBCEB85915A}"/>
    <dgm:cxn modelId="{F2EA9A39-9462-4E04-AD76-A61CA696FEE9}" type="presOf" srcId="{CCFFD7EB-9BA1-49AB-B95C-F324803A2BF8}" destId="{4668B182-1225-4CA8-9622-5C08AEB2F901}" srcOrd="0" destOrd="0" presId="urn:microsoft.com/office/officeart/2005/8/layout/bProcess4"/>
    <dgm:cxn modelId="{A05AAE36-5473-4A4F-B59B-714121DD50D9}" srcId="{51BBDC88-B54B-4250-990F-91771567B27C}" destId="{3CF3106E-C699-462B-8529-C07A4ECB6C8B}" srcOrd="4" destOrd="0" parTransId="{9D9FA671-4B25-4BA5-9967-61FE502F68EE}" sibTransId="{017567FF-65E7-4878-8952-50BE1E7FE1E0}"/>
    <dgm:cxn modelId="{84E0402B-54AF-4348-B09A-2DC7C3B78ACF}" type="presOf" srcId="{672504FC-DCD1-425C-8039-1189BF786187}" destId="{58F37417-C30B-4D87-A692-7B84A0F5A5F1}" srcOrd="0" destOrd="0" presId="urn:microsoft.com/office/officeart/2005/8/layout/bProcess4"/>
    <dgm:cxn modelId="{779F517B-721E-4D96-9160-659767B1504A}" type="presOf" srcId="{0F226E7D-5D00-4B91-AC97-7EEF40731E17}" destId="{88243761-A05E-4898-BA86-BFF17ED09367}" srcOrd="0" destOrd="0" presId="urn:microsoft.com/office/officeart/2005/8/layout/bProcess4"/>
    <dgm:cxn modelId="{547259A9-CC4C-4202-B08C-397F8F4E32CF}" srcId="{51BBDC88-B54B-4250-990F-91771567B27C}" destId="{95DD1180-262D-4FB4-8760-59E95EB24A2F}" srcOrd="8" destOrd="0" parTransId="{D59A96B6-28F1-409E-9614-2A49A8B29735}" sibTransId="{895A8E8F-760D-405B-9E50-4626DFD21A93}"/>
    <dgm:cxn modelId="{AB3FFD9A-6856-4D13-A5DF-946B9974ED9F}" type="presOf" srcId="{EAF92106-D21C-4D38-827B-E3C5634A161B}" destId="{E9AEFF81-8E1E-4DBE-BB17-3F6A00B835E3}" srcOrd="0" destOrd="0" presId="urn:microsoft.com/office/officeart/2005/8/layout/bProcess4"/>
    <dgm:cxn modelId="{558C5EFA-5703-425A-872C-D7475AFA6EEA}" srcId="{51BBDC88-B54B-4250-990F-91771567B27C}" destId="{C340BDDF-F1E3-486F-9610-A91BDCFCE950}" srcOrd="3" destOrd="0" parTransId="{3332AD81-0DFC-476A-9ABD-AE0A4E772514}" sibTransId="{64BC4138-7C54-433B-9E12-F9F9111C50F4}"/>
    <dgm:cxn modelId="{86903245-01FA-4DE6-9FB1-74F1987C84BF}" type="presOf" srcId="{3CF3106E-C699-462B-8529-C07A4ECB6C8B}" destId="{D65A24CE-1F61-42E5-B3FC-7868B2768AC3}" srcOrd="0" destOrd="0" presId="urn:microsoft.com/office/officeart/2005/8/layout/bProcess4"/>
    <dgm:cxn modelId="{F0970329-B2E5-4EC1-98A2-F4F2510DC986}" srcId="{51BBDC88-B54B-4250-990F-91771567B27C}" destId="{79DDB8E6-EF0C-4D1B-9B8C-1CB4D75E36A6}" srcOrd="5" destOrd="0" parTransId="{55BCD03E-2031-46F0-97B3-B40EF1E50AB1}" sibTransId="{E3CE00D8-5D25-4F39-A4D0-E197DE91D318}"/>
    <dgm:cxn modelId="{1D9CAA76-B966-4E2C-A717-75F794AA88B1}" type="presOf" srcId="{79DDB8E6-EF0C-4D1B-9B8C-1CB4D75E36A6}" destId="{445C6F53-346D-44D3-934A-4CDC6D2D9BDD}" srcOrd="0" destOrd="0" presId="urn:microsoft.com/office/officeart/2005/8/layout/bProcess4"/>
    <dgm:cxn modelId="{04A02EDB-6BCD-455D-A78B-54FAF8FE1F4A}" type="presOf" srcId="{A146D295-5CF5-4CE5-819F-202731E63F03}" destId="{271DC3C6-EEF6-4CAE-8497-2B7394A5E5AC}" srcOrd="0" destOrd="0" presId="urn:microsoft.com/office/officeart/2005/8/layout/bProcess4"/>
    <dgm:cxn modelId="{3DD1FE2B-1F08-418B-A737-B9151C8D8021}" type="presParOf" srcId="{66CBA95B-EB8A-49D3-A521-A305B6F39B0E}" destId="{B3B11BD2-E992-4F13-A523-06A14A7678C8}" srcOrd="0" destOrd="0" presId="urn:microsoft.com/office/officeart/2005/8/layout/bProcess4"/>
    <dgm:cxn modelId="{90BB65B3-2553-471C-A664-90622F732CB2}" type="presParOf" srcId="{B3B11BD2-E992-4F13-A523-06A14A7678C8}" destId="{D998046F-E832-458E-83CD-8BA384ECF47D}" srcOrd="0" destOrd="0" presId="urn:microsoft.com/office/officeart/2005/8/layout/bProcess4"/>
    <dgm:cxn modelId="{D6599D5B-4193-4EF3-8F16-364D4AE007C1}" type="presParOf" srcId="{B3B11BD2-E992-4F13-A523-06A14A7678C8}" destId="{58F37417-C30B-4D87-A692-7B84A0F5A5F1}" srcOrd="1" destOrd="0" presId="urn:microsoft.com/office/officeart/2005/8/layout/bProcess4"/>
    <dgm:cxn modelId="{2BB7DC0B-106C-41AD-A6F0-18EF375725E5}" type="presParOf" srcId="{66CBA95B-EB8A-49D3-A521-A305B6F39B0E}" destId="{187ED01B-9F21-4345-B438-DEDB5F28C54E}" srcOrd="1" destOrd="0" presId="urn:microsoft.com/office/officeart/2005/8/layout/bProcess4"/>
    <dgm:cxn modelId="{A64D3BA1-39DA-4536-9E9D-C6580D9F3BE3}" type="presParOf" srcId="{66CBA95B-EB8A-49D3-A521-A305B6F39B0E}" destId="{F324A8B7-4E90-4915-8425-63AA46B2E332}" srcOrd="2" destOrd="0" presId="urn:microsoft.com/office/officeart/2005/8/layout/bProcess4"/>
    <dgm:cxn modelId="{561DD8B1-4A56-4B9A-B406-2F81F0D4F0A4}" type="presParOf" srcId="{F324A8B7-4E90-4915-8425-63AA46B2E332}" destId="{1A805A8F-9AF2-4C4A-9643-89939E67A181}" srcOrd="0" destOrd="0" presId="urn:microsoft.com/office/officeart/2005/8/layout/bProcess4"/>
    <dgm:cxn modelId="{2DDD1306-8F58-4A13-B013-288C55EFB049}" type="presParOf" srcId="{F324A8B7-4E90-4915-8425-63AA46B2E332}" destId="{8D96D1E6-F9C9-4E7D-B7D9-30F08226265A}" srcOrd="1" destOrd="0" presId="urn:microsoft.com/office/officeart/2005/8/layout/bProcess4"/>
    <dgm:cxn modelId="{216C888B-58A9-486A-9F15-99E7C5D13B06}" type="presParOf" srcId="{66CBA95B-EB8A-49D3-A521-A305B6F39B0E}" destId="{E9AEFF81-8E1E-4DBE-BB17-3F6A00B835E3}" srcOrd="3" destOrd="0" presId="urn:microsoft.com/office/officeart/2005/8/layout/bProcess4"/>
    <dgm:cxn modelId="{D3313F77-AE34-465B-A298-EA7B72A2958B}" type="presParOf" srcId="{66CBA95B-EB8A-49D3-A521-A305B6F39B0E}" destId="{87724960-334B-4B86-910A-941C3C8C3043}" srcOrd="4" destOrd="0" presId="urn:microsoft.com/office/officeart/2005/8/layout/bProcess4"/>
    <dgm:cxn modelId="{48480176-E678-4741-86B9-EB2E2C753D9F}" type="presParOf" srcId="{87724960-334B-4B86-910A-941C3C8C3043}" destId="{E300E362-66E8-4FAB-A276-A4FC47B1573C}" srcOrd="0" destOrd="0" presId="urn:microsoft.com/office/officeart/2005/8/layout/bProcess4"/>
    <dgm:cxn modelId="{B7C339A2-EB10-4BFB-B6AA-D90B2C7DF0B9}" type="presParOf" srcId="{87724960-334B-4B86-910A-941C3C8C3043}" destId="{271DC3C6-EEF6-4CAE-8497-2B7394A5E5AC}" srcOrd="1" destOrd="0" presId="urn:microsoft.com/office/officeart/2005/8/layout/bProcess4"/>
    <dgm:cxn modelId="{3F8DAC25-B094-4421-9BDF-C953C1F3F288}" type="presParOf" srcId="{66CBA95B-EB8A-49D3-A521-A305B6F39B0E}" destId="{27B457D6-D485-475C-A994-DD65E6C5745E}" srcOrd="5" destOrd="0" presId="urn:microsoft.com/office/officeart/2005/8/layout/bProcess4"/>
    <dgm:cxn modelId="{64ACA139-BE56-4A9F-8CE0-BAE66CD4619D}" type="presParOf" srcId="{66CBA95B-EB8A-49D3-A521-A305B6F39B0E}" destId="{BC519683-E077-4A82-8783-2A6A56DF4A10}" srcOrd="6" destOrd="0" presId="urn:microsoft.com/office/officeart/2005/8/layout/bProcess4"/>
    <dgm:cxn modelId="{1A536A49-D4D6-4680-BCEF-CAA500692086}" type="presParOf" srcId="{BC519683-E077-4A82-8783-2A6A56DF4A10}" destId="{3F180D78-D5E4-48A8-9AB1-7D31F7631C7E}" srcOrd="0" destOrd="0" presId="urn:microsoft.com/office/officeart/2005/8/layout/bProcess4"/>
    <dgm:cxn modelId="{4EB074F9-9E56-4A5B-9085-C7877F2CBFBD}" type="presParOf" srcId="{BC519683-E077-4A82-8783-2A6A56DF4A10}" destId="{ADA3551F-E55D-4E41-8837-C0E1B443CD8A}" srcOrd="1" destOrd="0" presId="urn:microsoft.com/office/officeart/2005/8/layout/bProcess4"/>
    <dgm:cxn modelId="{B24902F6-31AC-4DB3-8B23-DAB80602B392}" type="presParOf" srcId="{66CBA95B-EB8A-49D3-A521-A305B6F39B0E}" destId="{3C5585E5-A586-4880-B57F-8FA12FD57FDB}" srcOrd="7" destOrd="0" presId="urn:microsoft.com/office/officeart/2005/8/layout/bProcess4"/>
    <dgm:cxn modelId="{FA2403AC-702B-4704-B0FE-B02249541FEC}" type="presParOf" srcId="{66CBA95B-EB8A-49D3-A521-A305B6F39B0E}" destId="{23385B57-251F-4C6B-A219-11BE8C1EFE9C}" srcOrd="8" destOrd="0" presId="urn:microsoft.com/office/officeart/2005/8/layout/bProcess4"/>
    <dgm:cxn modelId="{42984A64-9124-48B3-81E8-2A7D35A59A96}" type="presParOf" srcId="{23385B57-251F-4C6B-A219-11BE8C1EFE9C}" destId="{9300A718-06E9-48BD-ADFA-AD694813319C}" srcOrd="0" destOrd="0" presId="urn:microsoft.com/office/officeart/2005/8/layout/bProcess4"/>
    <dgm:cxn modelId="{FCC8C1AB-10CC-40F5-A38A-FB51F1B6D094}" type="presParOf" srcId="{23385B57-251F-4C6B-A219-11BE8C1EFE9C}" destId="{D65A24CE-1F61-42E5-B3FC-7868B2768AC3}" srcOrd="1" destOrd="0" presId="urn:microsoft.com/office/officeart/2005/8/layout/bProcess4"/>
    <dgm:cxn modelId="{6895A582-E480-44C6-ACF7-CDBC40033573}" type="presParOf" srcId="{66CBA95B-EB8A-49D3-A521-A305B6F39B0E}" destId="{C65243C7-8F95-40B1-A729-CCE83EB3A85C}" srcOrd="9" destOrd="0" presId="urn:microsoft.com/office/officeart/2005/8/layout/bProcess4"/>
    <dgm:cxn modelId="{33C195BB-E969-4458-A001-D076BBCFAB0B}" type="presParOf" srcId="{66CBA95B-EB8A-49D3-A521-A305B6F39B0E}" destId="{8D90BEDA-729C-4A93-B128-4FD3A78D1880}" srcOrd="10" destOrd="0" presId="urn:microsoft.com/office/officeart/2005/8/layout/bProcess4"/>
    <dgm:cxn modelId="{481CBB80-19BA-4D22-BC72-638C74DBAE06}" type="presParOf" srcId="{8D90BEDA-729C-4A93-B128-4FD3A78D1880}" destId="{1B40A6DC-2257-477C-84B2-D90D703F4B05}" srcOrd="0" destOrd="0" presId="urn:microsoft.com/office/officeart/2005/8/layout/bProcess4"/>
    <dgm:cxn modelId="{62D83B7B-0EF4-4789-A1D6-D55A596A51CA}" type="presParOf" srcId="{8D90BEDA-729C-4A93-B128-4FD3A78D1880}" destId="{445C6F53-346D-44D3-934A-4CDC6D2D9BDD}" srcOrd="1" destOrd="0" presId="urn:microsoft.com/office/officeart/2005/8/layout/bProcess4"/>
    <dgm:cxn modelId="{E1D3C123-981D-43C0-B0F4-277B06F5C690}" type="presParOf" srcId="{66CBA95B-EB8A-49D3-A521-A305B6F39B0E}" destId="{E3AF515E-B8EA-42F9-87F8-CABCDD3AB2A2}" srcOrd="11" destOrd="0" presId="urn:microsoft.com/office/officeart/2005/8/layout/bProcess4"/>
    <dgm:cxn modelId="{B1E5B9AC-FD0C-4E79-AEE3-E1FC85611800}" type="presParOf" srcId="{66CBA95B-EB8A-49D3-A521-A305B6F39B0E}" destId="{40D7708B-08BE-4E89-BAC4-36C0D4004A52}" srcOrd="12" destOrd="0" presId="urn:microsoft.com/office/officeart/2005/8/layout/bProcess4"/>
    <dgm:cxn modelId="{8E103D9F-50F2-44C3-BAC2-1A02AACBDFC0}" type="presParOf" srcId="{40D7708B-08BE-4E89-BAC4-36C0D4004A52}" destId="{C75554BD-8CB7-4436-B4D1-E9510BAB537D}" srcOrd="0" destOrd="0" presId="urn:microsoft.com/office/officeart/2005/8/layout/bProcess4"/>
    <dgm:cxn modelId="{75CB2AE1-B877-42B0-8408-7D7379F36A15}" type="presParOf" srcId="{40D7708B-08BE-4E89-BAC4-36C0D4004A52}" destId="{84E6CEB7-5C62-4401-9DFA-F23E80FC3491}" srcOrd="1" destOrd="0" presId="urn:microsoft.com/office/officeart/2005/8/layout/bProcess4"/>
    <dgm:cxn modelId="{C2A34FF8-E402-4726-BE5A-D272B38CBFC5}" type="presParOf" srcId="{66CBA95B-EB8A-49D3-A521-A305B6F39B0E}" destId="{6079CB95-08A0-49B1-B5FF-A6EA15224D7D}" srcOrd="13" destOrd="0" presId="urn:microsoft.com/office/officeart/2005/8/layout/bProcess4"/>
    <dgm:cxn modelId="{0C10C1FD-69C4-458A-827F-B0B1927A73F2}" type="presParOf" srcId="{66CBA95B-EB8A-49D3-A521-A305B6F39B0E}" destId="{0BE04A6B-B097-4550-87BE-31B99A729B97}" srcOrd="14" destOrd="0" presId="urn:microsoft.com/office/officeart/2005/8/layout/bProcess4"/>
    <dgm:cxn modelId="{F12C897C-DE94-4B88-8B69-2BF4395F1341}" type="presParOf" srcId="{0BE04A6B-B097-4550-87BE-31B99A729B97}" destId="{A00C6655-E649-44A2-AF06-F400D2E99390}" srcOrd="0" destOrd="0" presId="urn:microsoft.com/office/officeart/2005/8/layout/bProcess4"/>
    <dgm:cxn modelId="{837B3CB6-41BC-4DA5-9F5F-9274F1218561}" type="presParOf" srcId="{0BE04A6B-B097-4550-87BE-31B99A729B97}" destId="{88243761-A05E-4898-BA86-BFF17ED09367}" srcOrd="1" destOrd="0" presId="urn:microsoft.com/office/officeart/2005/8/layout/bProcess4"/>
    <dgm:cxn modelId="{54A2344C-AAF3-4EE5-B387-1E4035925186}" type="presParOf" srcId="{66CBA95B-EB8A-49D3-A521-A305B6F39B0E}" destId="{4668B182-1225-4CA8-9622-5C08AEB2F901}" srcOrd="15" destOrd="0" presId="urn:microsoft.com/office/officeart/2005/8/layout/bProcess4"/>
    <dgm:cxn modelId="{2CE7575B-E949-4219-BC07-33180A21659E}" type="presParOf" srcId="{66CBA95B-EB8A-49D3-A521-A305B6F39B0E}" destId="{097EF380-0DBE-4607-928E-4C448CD0F2AE}" srcOrd="16" destOrd="0" presId="urn:microsoft.com/office/officeart/2005/8/layout/bProcess4"/>
    <dgm:cxn modelId="{9C921FB8-B118-4AC6-BD01-DCDED69169EE}" type="presParOf" srcId="{097EF380-0DBE-4607-928E-4C448CD0F2AE}" destId="{B9866D78-BDED-425C-A349-9A3EE1B8FFD3}" srcOrd="0" destOrd="0" presId="urn:microsoft.com/office/officeart/2005/8/layout/bProcess4"/>
    <dgm:cxn modelId="{6DF18F7E-643E-4E6C-80F6-B5E4DC105847}" type="presParOf" srcId="{097EF380-0DBE-4607-928E-4C448CD0F2AE}" destId="{317DDF80-5E29-4CDD-81EC-823E6458D09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89DE12-8CD2-4ED1-8FB1-DF4DA1E43B29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</dgm:pt>
    <dgm:pt modelId="{917D2AF5-7F8F-4E09-B527-F63CD0098BF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Техникум </a:t>
          </a:r>
        </a:p>
      </dgm:t>
    </dgm:pt>
    <dgm:pt modelId="{EF0832B6-76B8-46A5-8154-1224E1C9BC08}" type="parTrans" cxnId="{6444F176-C2FA-428D-BA5B-72F83535289E}">
      <dgm:prSet/>
      <dgm:spPr/>
      <dgm:t>
        <a:bodyPr/>
        <a:lstStyle/>
        <a:p>
          <a:endParaRPr lang="ru-RU"/>
        </a:p>
      </dgm:t>
    </dgm:pt>
    <dgm:pt modelId="{CA650C4D-BFBC-4E7C-A502-C1157944A762}" type="sibTrans" cxnId="{6444F176-C2FA-428D-BA5B-72F83535289E}">
      <dgm:prSet/>
      <dgm:spPr/>
      <dgm:t>
        <a:bodyPr/>
        <a:lstStyle/>
        <a:p>
          <a:endParaRPr lang="ru-RU"/>
        </a:p>
      </dgm:t>
    </dgm:pt>
    <dgm:pt modelId="{E9250D02-0364-4C0F-90A3-6047BC1D1BA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Предприятие</a:t>
          </a:r>
          <a:r>
            <a:rPr lang="ru-RU" sz="1400" dirty="0"/>
            <a:t> </a:t>
          </a:r>
        </a:p>
      </dgm:t>
    </dgm:pt>
    <dgm:pt modelId="{07151986-3581-4F28-AB98-97B54C2C4B77}" type="parTrans" cxnId="{2B030593-D014-4D7F-A6DB-BFDBE743CA79}">
      <dgm:prSet/>
      <dgm:spPr/>
      <dgm:t>
        <a:bodyPr/>
        <a:lstStyle/>
        <a:p>
          <a:endParaRPr lang="ru-RU"/>
        </a:p>
      </dgm:t>
    </dgm:pt>
    <dgm:pt modelId="{2AC194DF-5567-4E19-B819-3747D86C5413}" type="sibTrans" cxnId="{2B030593-D014-4D7F-A6DB-BFDBE743CA79}">
      <dgm:prSet/>
      <dgm:spPr/>
      <dgm:t>
        <a:bodyPr/>
        <a:lstStyle/>
        <a:p>
          <a:endParaRPr lang="ru-RU"/>
        </a:p>
      </dgm:t>
    </dgm:pt>
    <dgm:pt modelId="{0A648D8C-67CC-49E0-9B0B-15C308EC4D10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Обучающийся</a:t>
          </a:r>
          <a:r>
            <a:rPr lang="ru-RU" dirty="0"/>
            <a:t> </a:t>
          </a:r>
        </a:p>
      </dgm:t>
    </dgm:pt>
    <dgm:pt modelId="{8B8C0C28-A0D1-44EA-9566-FEA17B93162D}" type="parTrans" cxnId="{F6F05C7E-D1D2-4889-AB64-F2C0773ABF77}">
      <dgm:prSet/>
      <dgm:spPr/>
      <dgm:t>
        <a:bodyPr/>
        <a:lstStyle/>
        <a:p>
          <a:endParaRPr lang="ru-RU"/>
        </a:p>
      </dgm:t>
    </dgm:pt>
    <dgm:pt modelId="{C381B33C-8276-495C-9D78-06E1D45B4100}" type="sibTrans" cxnId="{F6F05C7E-D1D2-4889-AB64-F2C0773ABF77}">
      <dgm:prSet/>
      <dgm:spPr/>
      <dgm:t>
        <a:bodyPr/>
        <a:lstStyle/>
        <a:p>
          <a:endParaRPr lang="ru-RU"/>
        </a:p>
      </dgm:t>
    </dgm:pt>
    <dgm:pt modelId="{94F7B71F-063F-405D-A710-CBA6DC1A7C1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 sz="1600" b="0" i="0" dirty="0"/>
        </a:p>
        <a:p>
          <a:r>
            <a:rPr lang="ru-RU" sz="1600" b="0" i="0" dirty="0"/>
            <a:t>1. </a:t>
          </a:r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практической подготовки и существенное сокращение периодов социальной и профессиональной адаптации молодого специалиста. </a:t>
          </a:r>
        </a:p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Подготовка высококвалифицированного востребованного производством молодого специалиста.</a:t>
          </a:r>
        </a:p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3. Снижение потери контингента студентов.</a:t>
          </a:r>
        </a:p>
        <a:p>
          <a:r>
            <a:rPr lang="ru-RU" sz="1600" b="0" i="0" dirty="0"/>
            <a:t> </a:t>
          </a:r>
          <a:endParaRPr lang="ru-RU" sz="1600" dirty="0"/>
        </a:p>
      </dgm:t>
    </dgm:pt>
    <dgm:pt modelId="{14BAB397-917B-4249-9743-E1283EAD5798}" type="parTrans" cxnId="{609C1FF7-4D3F-481B-A841-74227C25606E}">
      <dgm:prSet/>
      <dgm:spPr/>
      <dgm:t>
        <a:bodyPr/>
        <a:lstStyle/>
        <a:p>
          <a:endParaRPr lang="ru-RU"/>
        </a:p>
      </dgm:t>
    </dgm:pt>
    <dgm:pt modelId="{617EC9DB-B2B7-4295-BE89-B5F3925B7CEC}" type="sibTrans" cxnId="{609C1FF7-4D3F-481B-A841-74227C25606E}">
      <dgm:prSet/>
      <dgm:spPr/>
      <dgm:t>
        <a:bodyPr/>
        <a:lstStyle/>
        <a:p>
          <a:endParaRPr lang="ru-RU"/>
        </a:p>
      </dgm:t>
    </dgm:pt>
    <dgm:pt modelId="{6779AA70-C3F8-4A25-BC67-8199350D5399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r>
            <a:rPr lang="ru-RU" sz="1600" b="0" i="0" dirty="0"/>
            <a:t>1. </a:t>
          </a:r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профессиональных и общих компетенций, необходимых в будущей работе.</a:t>
          </a:r>
        </a:p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2. Быстрая профессиональная адаптация к условиям производства и выбранной профессии.</a:t>
          </a:r>
        </a:p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3. Возможность решения различных жизненных ситуаций без ущерба учебе.</a:t>
          </a:r>
        </a:p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4. Гарантированное трудоустройство после выпуска из техникума</a:t>
          </a:r>
          <a:r>
            <a:rPr lang="ru-RU" sz="1600" b="0" i="0" dirty="0"/>
            <a:t>.</a:t>
          </a:r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b="0" i="0" dirty="0"/>
        </a:p>
        <a:p>
          <a:endParaRPr lang="ru-RU" sz="1600" dirty="0"/>
        </a:p>
      </dgm:t>
    </dgm:pt>
    <dgm:pt modelId="{C3BF8FB5-8E90-4489-AB94-A69F3E7CD86E}" type="parTrans" cxnId="{116D4F67-3685-4569-B0B7-9F8F5B0FA878}">
      <dgm:prSet/>
      <dgm:spPr/>
      <dgm:t>
        <a:bodyPr/>
        <a:lstStyle/>
        <a:p>
          <a:endParaRPr lang="ru-RU"/>
        </a:p>
      </dgm:t>
    </dgm:pt>
    <dgm:pt modelId="{A30FEF61-332D-4D01-A23B-A400E93000AA}" type="sibTrans" cxnId="{116D4F67-3685-4569-B0B7-9F8F5B0FA878}">
      <dgm:prSet/>
      <dgm:spPr/>
      <dgm:t>
        <a:bodyPr/>
        <a:lstStyle/>
        <a:p>
          <a:endParaRPr lang="ru-RU"/>
        </a:p>
      </dgm:t>
    </dgm:pt>
    <dgm:pt modelId="{82C1D3E2-C93F-4B4B-AB4F-3907B1F4658F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dirty="0"/>
            <a:t>1. </a:t>
          </a:r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студента к активному и успешному функционированию как специалиста предприятия.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2. Кадровое обеспечение квалифицированными специалистами.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3. Решение кадрового голода.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dirty="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dirty="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dirty="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F13F6772-D4DA-41A7-AF2E-0322371B7A00}" type="parTrans" cxnId="{09EC12B3-2207-47FB-B9D8-FFCF7678F2B8}">
      <dgm:prSet/>
      <dgm:spPr/>
      <dgm:t>
        <a:bodyPr/>
        <a:lstStyle/>
        <a:p>
          <a:endParaRPr lang="ru-RU"/>
        </a:p>
      </dgm:t>
    </dgm:pt>
    <dgm:pt modelId="{595615C4-1D34-4F48-8B41-2EBCB757917C}" type="sibTrans" cxnId="{09EC12B3-2207-47FB-B9D8-FFCF7678F2B8}">
      <dgm:prSet/>
      <dgm:spPr/>
      <dgm:t>
        <a:bodyPr/>
        <a:lstStyle/>
        <a:p>
          <a:endParaRPr lang="ru-RU"/>
        </a:p>
      </dgm:t>
    </dgm:pt>
    <dgm:pt modelId="{8D6B017D-5D3B-4327-BC6D-3780A57CE6D9}" type="pres">
      <dgm:prSet presAssocID="{CE89DE12-8CD2-4ED1-8FB1-DF4DA1E43B29}" presName="list" presStyleCnt="0">
        <dgm:presLayoutVars>
          <dgm:dir/>
          <dgm:animLvl val="lvl"/>
        </dgm:presLayoutVars>
      </dgm:prSet>
      <dgm:spPr/>
    </dgm:pt>
    <dgm:pt modelId="{DA376C13-346B-4844-B1E2-4BA327F532E5}" type="pres">
      <dgm:prSet presAssocID="{917D2AF5-7F8F-4E09-B527-F63CD0098BF0}" presName="posSpace" presStyleCnt="0"/>
      <dgm:spPr/>
    </dgm:pt>
    <dgm:pt modelId="{6292D22C-43D2-4C44-887F-AF07E6E253B1}" type="pres">
      <dgm:prSet presAssocID="{917D2AF5-7F8F-4E09-B527-F63CD0098BF0}" presName="vertFlow" presStyleCnt="0"/>
      <dgm:spPr/>
    </dgm:pt>
    <dgm:pt modelId="{23BA4535-00B1-4742-9AFF-583F23F6FA11}" type="pres">
      <dgm:prSet presAssocID="{917D2AF5-7F8F-4E09-B527-F63CD0098BF0}" presName="topSpace" presStyleCnt="0"/>
      <dgm:spPr/>
    </dgm:pt>
    <dgm:pt modelId="{A63A28CD-1F2B-42F0-BC2B-350F3DA91FD0}" type="pres">
      <dgm:prSet presAssocID="{917D2AF5-7F8F-4E09-B527-F63CD0098BF0}" presName="firstComp" presStyleCnt="0"/>
      <dgm:spPr/>
    </dgm:pt>
    <dgm:pt modelId="{82A5C027-DD19-4518-A26D-26725D201DD9}" type="pres">
      <dgm:prSet presAssocID="{917D2AF5-7F8F-4E09-B527-F63CD0098BF0}" presName="firstChild" presStyleLbl="bgAccFollowNode1" presStyleIdx="0" presStyleCnt="3" custScaleX="114948" custScaleY="369809" custLinFactNeighborX="32585" custLinFactNeighborY="-32461"/>
      <dgm:spPr/>
      <dgm:t>
        <a:bodyPr/>
        <a:lstStyle/>
        <a:p>
          <a:endParaRPr lang="ru-RU"/>
        </a:p>
      </dgm:t>
    </dgm:pt>
    <dgm:pt modelId="{23853F5F-DAB7-48F7-A4D4-D11A09468D86}" type="pres">
      <dgm:prSet presAssocID="{917D2AF5-7F8F-4E09-B527-F63CD0098BF0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6FED2-D792-4BAB-8C1A-1B9BAB18DB73}" type="pres">
      <dgm:prSet presAssocID="{917D2AF5-7F8F-4E09-B527-F63CD0098BF0}" presName="negSpace" presStyleCnt="0"/>
      <dgm:spPr/>
    </dgm:pt>
    <dgm:pt modelId="{6942476F-25CC-4628-B290-329058C38706}" type="pres">
      <dgm:prSet presAssocID="{917D2AF5-7F8F-4E09-B527-F63CD0098BF0}" presName="circle" presStyleLbl="node1" presStyleIdx="0" presStyleCnt="3" custScaleX="142035" custScaleY="126266" custLinFactNeighborX="-18474" custLinFactNeighborY="-96"/>
      <dgm:spPr/>
      <dgm:t>
        <a:bodyPr/>
        <a:lstStyle/>
        <a:p>
          <a:endParaRPr lang="ru-RU"/>
        </a:p>
      </dgm:t>
    </dgm:pt>
    <dgm:pt modelId="{8321BCD1-E0FB-4223-9DFA-7A927A50DAED}" type="pres">
      <dgm:prSet presAssocID="{CA650C4D-BFBC-4E7C-A502-C1157944A762}" presName="transSpace" presStyleCnt="0"/>
      <dgm:spPr/>
    </dgm:pt>
    <dgm:pt modelId="{1E4567C0-389B-4923-885D-63A7BDCAA692}" type="pres">
      <dgm:prSet presAssocID="{E9250D02-0364-4C0F-90A3-6047BC1D1BAB}" presName="posSpace" presStyleCnt="0"/>
      <dgm:spPr/>
    </dgm:pt>
    <dgm:pt modelId="{5410DA52-0E10-4199-89A7-04E728579694}" type="pres">
      <dgm:prSet presAssocID="{E9250D02-0364-4C0F-90A3-6047BC1D1BAB}" presName="vertFlow" presStyleCnt="0"/>
      <dgm:spPr/>
    </dgm:pt>
    <dgm:pt modelId="{C4100DAF-9B18-4F68-9C90-6D54A91A6D48}" type="pres">
      <dgm:prSet presAssocID="{E9250D02-0364-4C0F-90A3-6047BC1D1BAB}" presName="topSpace" presStyleCnt="0"/>
      <dgm:spPr/>
    </dgm:pt>
    <dgm:pt modelId="{5C7FECE0-8DDF-446C-BDCF-F36AD8657475}" type="pres">
      <dgm:prSet presAssocID="{E9250D02-0364-4C0F-90A3-6047BC1D1BAB}" presName="firstComp" presStyleCnt="0"/>
      <dgm:spPr/>
    </dgm:pt>
    <dgm:pt modelId="{2BEDB0F3-815F-47E3-99CB-9B397A24387C}" type="pres">
      <dgm:prSet presAssocID="{E9250D02-0364-4C0F-90A3-6047BC1D1BAB}" presName="firstChild" presStyleLbl="bgAccFollowNode1" presStyleIdx="1" presStyleCnt="3" custScaleX="111757" custScaleY="386880" custLinFactNeighborX="16691" custLinFactNeighborY="-39986"/>
      <dgm:spPr/>
      <dgm:t>
        <a:bodyPr/>
        <a:lstStyle/>
        <a:p>
          <a:endParaRPr lang="ru-RU"/>
        </a:p>
      </dgm:t>
    </dgm:pt>
    <dgm:pt modelId="{EC110FA3-10A7-444C-B8B9-4307BF1878EE}" type="pres">
      <dgm:prSet presAssocID="{E9250D02-0364-4C0F-90A3-6047BC1D1BAB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59E55-FC55-451D-8642-94DE476707F7}" type="pres">
      <dgm:prSet presAssocID="{E9250D02-0364-4C0F-90A3-6047BC1D1BAB}" presName="negSpace" presStyleCnt="0"/>
      <dgm:spPr/>
    </dgm:pt>
    <dgm:pt modelId="{D8BFB702-FC97-4020-AF14-B70234130A89}" type="pres">
      <dgm:prSet presAssocID="{E9250D02-0364-4C0F-90A3-6047BC1D1BAB}" presName="circle" presStyleLbl="node1" presStyleIdx="1" presStyleCnt="3" custScaleX="142067" custScaleY="131317" custLinFactNeighborX="-30051" custLinFactNeighborY="-11129"/>
      <dgm:spPr/>
      <dgm:t>
        <a:bodyPr/>
        <a:lstStyle/>
        <a:p>
          <a:endParaRPr lang="ru-RU"/>
        </a:p>
      </dgm:t>
    </dgm:pt>
    <dgm:pt modelId="{32288530-29A7-4F09-9978-2FE10C2A623A}" type="pres">
      <dgm:prSet presAssocID="{2AC194DF-5567-4E19-B819-3747D86C5413}" presName="transSpace" presStyleCnt="0"/>
      <dgm:spPr/>
    </dgm:pt>
    <dgm:pt modelId="{45BFC074-A5E0-468D-960D-F1E7A664D1AF}" type="pres">
      <dgm:prSet presAssocID="{0A648D8C-67CC-49E0-9B0B-15C308EC4D10}" presName="posSpace" presStyleCnt="0"/>
      <dgm:spPr/>
    </dgm:pt>
    <dgm:pt modelId="{5362B748-99BA-429E-AADF-B30938C49763}" type="pres">
      <dgm:prSet presAssocID="{0A648D8C-67CC-49E0-9B0B-15C308EC4D10}" presName="vertFlow" presStyleCnt="0"/>
      <dgm:spPr/>
    </dgm:pt>
    <dgm:pt modelId="{33D0162F-E791-4D7C-977B-288EBC3605BA}" type="pres">
      <dgm:prSet presAssocID="{0A648D8C-67CC-49E0-9B0B-15C308EC4D10}" presName="topSpace" presStyleCnt="0"/>
      <dgm:spPr/>
    </dgm:pt>
    <dgm:pt modelId="{DE1D8C83-97B6-4B7F-98D7-A9E37E5AF3CA}" type="pres">
      <dgm:prSet presAssocID="{0A648D8C-67CC-49E0-9B0B-15C308EC4D10}" presName="firstComp" presStyleCnt="0"/>
      <dgm:spPr/>
    </dgm:pt>
    <dgm:pt modelId="{71731CC9-D946-4186-9E3F-E3EE9A13BCAB}" type="pres">
      <dgm:prSet presAssocID="{0A648D8C-67CC-49E0-9B0B-15C308EC4D10}" presName="firstChild" presStyleLbl="bgAccFollowNode1" presStyleIdx="2" presStyleCnt="3" custScaleX="123975" custScaleY="386944" custLinFactNeighborX="-6537" custLinFactNeighborY="-41855"/>
      <dgm:spPr/>
      <dgm:t>
        <a:bodyPr/>
        <a:lstStyle/>
        <a:p>
          <a:endParaRPr lang="ru-RU"/>
        </a:p>
      </dgm:t>
    </dgm:pt>
    <dgm:pt modelId="{FE334132-48D1-406C-98DD-8E2C56CBF2F6}" type="pres">
      <dgm:prSet presAssocID="{0A648D8C-67CC-49E0-9B0B-15C308EC4D10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C8EB6-5621-4381-A94A-9063F298B31E}" type="pres">
      <dgm:prSet presAssocID="{0A648D8C-67CC-49E0-9B0B-15C308EC4D10}" presName="negSpace" presStyleCnt="0"/>
      <dgm:spPr/>
    </dgm:pt>
    <dgm:pt modelId="{A109CA57-FCF3-477B-83F5-2932C703EF6F}" type="pres">
      <dgm:prSet presAssocID="{0A648D8C-67CC-49E0-9B0B-15C308EC4D10}" presName="circle" presStyleLbl="node1" presStyleIdx="2" presStyleCnt="3" custScaleX="129742" custScaleY="119287" custLinFactNeighborX="-48919" custLinFactNeighborY="1477"/>
      <dgm:spPr/>
      <dgm:t>
        <a:bodyPr/>
        <a:lstStyle/>
        <a:p>
          <a:endParaRPr lang="ru-RU"/>
        </a:p>
      </dgm:t>
    </dgm:pt>
  </dgm:ptLst>
  <dgm:cxnLst>
    <dgm:cxn modelId="{91E5A53F-79A3-4969-9C50-5972A5F65197}" type="presOf" srcId="{82C1D3E2-C93F-4B4B-AB4F-3907B1F4658F}" destId="{EC110FA3-10A7-444C-B8B9-4307BF1878EE}" srcOrd="1" destOrd="0" presId="urn:microsoft.com/office/officeart/2005/8/layout/hList9"/>
    <dgm:cxn modelId="{29D66C51-A9AE-4032-8328-1CB68E371E76}" type="presOf" srcId="{82C1D3E2-C93F-4B4B-AB4F-3907B1F4658F}" destId="{2BEDB0F3-815F-47E3-99CB-9B397A24387C}" srcOrd="0" destOrd="0" presId="urn:microsoft.com/office/officeart/2005/8/layout/hList9"/>
    <dgm:cxn modelId="{F6F05C7E-D1D2-4889-AB64-F2C0773ABF77}" srcId="{CE89DE12-8CD2-4ED1-8FB1-DF4DA1E43B29}" destId="{0A648D8C-67CC-49E0-9B0B-15C308EC4D10}" srcOrd="2" destOrd="0" parTransId="{8B8C0C28-A0D1-44EA-9566-FEA17B93162D}" sibTransId="{C381B33C-8276-495C-9D78-06E1D45B4100}"/>
    <dgm:cxn modelId="{6444F176-C2FA-428D-BA5B-72F83535289E}" srcId="{CE89DE12-8CD2-4ED1-8FB1-DF4DA1E43B29}" destId="{917D2AF5-7F8F-4E09-B527-F63CD0098BF0}" srcOrd="0" destOrd="0" parTransId="{EF0832B6-76B8-46A5-8154-1224E1C9BC08}" sibTransId="{CA650C4D-BFBC-4E7C-A502-C1157944A762}"/>
    <dgm:cxn modelId="{C9CD6869-F452-46F5-BF47-D5BE91747AD4}" type="presOf" srcId="{917D2AF5-7F8F-4E09-B527-F63CD0098BF0}" destId="{6942476F-25CC-4628-B290-329058C38706}" srcOrd="0" destOrd="0" presId="urn:microsoft.com/office/officeart/2005/8/layout/hList9"/>
    <dgm:cxn modelId="{2B030593-D014-4D7F-A6DB-BFDBE743CA79}" srcId="{CE89DE12-8CD2-4ED1-8FB1-DF4DA1E43B29}" destId="{E9250D02-0364-4C0F-90A3-6047BC1D1BAB}" srcOrd="1" destOrd="0" parTransId="{07151986-3581-4F28-AB98-97B54C2C4B77}" sibTransId="{2AC194DF-5567-4E19-B819-3747D86C5413}"/>
    <dgm:cxn modelId="{466902A9-FA2F-49FE-890A-117C09221866}" type="presOf" srcId="{0A648D8C-67CC-49E0-9B0B-15C308EC4D10}" destId="{A109CA57-FCF3-477B-83F5-2932C703EF6F}" srcOrd="0" destOrd="0" presId="urn:microsoft.com/office/officeart/2005/8/layout/hList9"/>
    <dgm:cxn modelId="{09EC12B3-2207-47FB-B9D8-FFCF7678F2B8}" srcId="{E9250D02-0364-4C0F-90A3-6047BC1D1BAB}" destId="{82C1D3E2-C93F-4B4B-AB4F-3907B1F4658F}" srcOrd="0" destOrd="0" parTransId="{F13F6772-D4DA-41A7-AF2E-0322371B7A00}" sibTransId="{595615C4-1D34-4F48-8B41-2EBCB757917C}"/>
    <dgm:cxn modelId="{116D4F67-3685-4569-B0B7-9F8F5B0FA878}" srcId="{0A648D8C-67CC-49E0-9B0B-15C308EC4D10}" destId="{6779AA70-C3F8-4A25-BC67-8199350D5399}" srcOrd="0" destOrd="0" parTransId="{C3BF8FB5-8E90-4489-AB94-A69F3E7CD86E}" sibTransId="{A30FEF61-332D-4D01-A23B-A400E93000AA}"/>
    <dgm:cxn modelId="{6C903DE6-E461-4831-AEC1-02AA34093D05}" type="presOf" srcId="{CE89DE12-8CD2-4ED1-8FB1-DF4DA1E43B29}" destId="{8D6B017D-5D3B-4327-BC6D-3780A57CE6D9}" srcOrd="0" destOrd="0" presId="urn:microsoft.com/office/officeart/2005/8/layout/hList9"/>
    <dgm:cxn modelId="{2C700FE3-43CF-4607-8B2D-0E924B84C75C}" type="presOf" srcId="{E9250D02-0364-4C0F-90A3-6047BC1D1BAB}" destId="{D8BFB702-FC97-4020-AF14-B70234130A89}" srcOrd="0" destOrd="0" presId="urn:microsoft.com/office/officeart/2005/8/layout/hList9"/>
    <dgm:cxn modelId="{360E2B44-C3E3-477C-98D0-5F3027A0AB0A}" type="presOf" srcId="{94F7B71F-063F-405D-A710-CBA6DC1A7C1E}" destId="{23853F5F-DAB7-48F7-A4D4-D11A09468D86}" srcOrd="1" destOrd="0" presId="urn:microsoft.com/office/officeart/2005/8/layout/hList9"/>
    <dgm:cxn modelId="{54E6B413-9496-4191-86BE-E8A7F8E88F82}" type="presOf" srcId="{6779AA70-C3F8-4A25-BC67-8199350D5399}" destId="{71731CC9-D946-4186-9E3F-E3EE9A13BCAB}" srcOrd="0" destOrd="0" presId="urn:microsoft.com/office/officeart/2005/8/layout/hList9"/>
    <dgm:cxn modelId="{27BD5DA6-7BC0-4324-B4E9-745C82CBE467}" type="presOf" srcId="{6779AA70-C3F8-4A25-BC67-8199350D5399}" destId="{FE334132-48D1-406C-98DD-8E2C56CBF2F6}" srcOrd="1" destOrd="0" presId="urn:microsoft.com/office/officeart/2005/8/layout/hList9"/>
    <dgm:cxn modelId="{D4218B1F-8430-4F76-BD91-15428DADF0B7}" type="presOf" srcId="{94F7B71F-063F-405D-A710-CBA6DC1A7C1E}" destId="{82A5C027-DD19-4518-A26D-26725D201DD9}" srcOrd="0" destOrd="0" presId="urn:microsoft.com/office/officeart/2005/8/layout/hList9"/>
    <dgm:cxn modelId="{609C1FF7-4D3F-481B-A841-74227C25606E}" srcId="{917D2AF5-7F8F-4E09-B527-F63CD0098BF0}" destId="{94F7B71F-063F-405D-A710-CBA6DC1A7C1E}" srcOrd="0" destOrd="0" parTransId="{14BAB397-917B-4249-9743-E1283EAD5798}" sibTransId="{617EC9DB-B2B7-4295-BE89-B5F3925B7CEC}"/>
    <dgm:cxn modelId="{DF713CCC-A900-4B90-BFCB-F24E660603CF}" type="presParOf" srcId="{8D6B017D-5D3B-4327-BC6D-3780A57CE6D9}" destId="{DA376C13-346B-4844-B1E2-4BA327F532E5}" srcOrd="0" destOrd="0" presId="urn:microsoft.com/office/officeart/2005/8/layout/hList9"/>
    <dgm:cxn modelId="{3057B261-220D-472D-BE60-562B425AFEAA}" type="presParOf" srcId="{8D6B017D-5D3B-4327-BC6D-3780A57CE6D9}" destId="{6292D22C-43D2-4C44-887F-AF07E6E253B1}" srcOrd="1" destOrd="0" presId="urn:microsoft.com/office/officeart/2005/8/layout/hList9"/>
    <dgm:cxn modelId="{2E14DC72-B626-457F-81DF-2513493E72E5}" type="presParOf" srcId="{6292D22C-43D2-4C44-887F-AF07E6E253B1}" destId="{23BA4535-00B1-4742-9AFF-583F23F6FA11}" srcOrd="0" destOrd="0" presId="urn:microsoft.com/office/officeart/2005/8/layout/hList9"/>
    <dgm:cxn modelId="{E4CD1ADD-58F1-4F0C-9914-6CFF33E8E14F}" type="presParOf" srcId="{6292D22C-43D2-4C44-887F-AF07E6E253B1}" destId="{A63A28CD-1F2B-42F0-BC2B-350F3DA91FD0}" srcOrd="1" destOrd="0" presId="urn:microsoft.com/office/officeart/2005/8/layout/hList9"/>
    <dgm:cxn modelId="{509D036F-BF2D-44F9-866A-62B74A244C5A}" type="presParOf" srcId="{A63A28CD-1F2B-42F0-BC2B-350F3DA91FD0}" destId="{82A5C027-DD19-4518-A26D-26725D201DD9}" srcOrd="0" destOrd="0" presId="urn:microsoft.com/office/officeart/2005/8/layout/hList9"/>
    <dgm:cxn modelId="{852C2570-E32C-4837-875F-BF2F11BA6673}" type="presParOf" srcId="{A63A28CD-1F2B-42F0-BC2B-350F3DA91FD0}" destId="{23853F5F-DAB7-48F7-A4D4-D11A09468D86}" srcOrd="1" destOrd="0" presId="urn:microsoft.com/office/officeart/2005/8/layout/hList9"/>
    <dgm:cxn modelId="{9D8FB86A-F311-4928-ACF4-7F1EBBD855E7}" type="presParOf" srcId="{8D6B017D-5D3B-4327-BC6D-3780A57CE6D9}" destId="{ECD6FED2-D792-4BAB-8C1A-1B9BAB18DB73}" srcOrd="2" destOrd="0" presId="urn:microsoft.com/office/officeart/2005/8/layout/hList9"/>
    <dgm:cxn modelId="{3441DFE7-9AA7-46BF-8A1A-4D554B52B762}" type="presParOf" srcId="{8D6B017D-5D3B-4327-BC6D-3780A57CE6D9}" destId="{6942476F-25CC-4628-B290-329058C38706}" srcOrd="3" destOrd="0" presId="urn:microsoft.com/office/officeart/2005/8/layout/hList9"/>
    <dgm:cxn modelId="{3F3F7EAA-74CC-4184-8A60-228E2232E5E2}" type="presParOf" srcId="{8D6B017D-5D3B-4327-BC6D-3780A57CE6D9}" destId="{8321BCD1-E0FB-4223-9DFA-7A927A50DAED}" srcOrd="4" destOrd="0" presId="urn:microsoft.com/office/officeart/2005/8/layout/hList9"/>
    <dgm:cxn modelId="{2EF258F7-F83E-4DB5-AA05-943EB58DF09A}" type="presParOf" srcId="{8D6B017D-5D3B-4327-BC6D-3780A57CE6D9}" destId="{1E4567C0-389B-4923-885D-63A7BDCAA692}" srcOrd="5" destOrd="0" presId="urn:microsoft.com/office/officeart/2005/8/layout/hList9"/>
    <dgm:cxn modelId="{215872CC-EBBC-4253-937C-1CC07D265DAF}" type="presParOf" srcId="{8D6B017D-5D3B-4327-BC6D-3780A57CE6D9}" destId="{5410DA52-0E10-4199-89A7-04E728579694}" srcOrd="6" destOrd="0" presId="urn:microsoft.com/office/officeart/2005/8/layout/hList9"/>
    <dgm:cxn modelId="{D5C4B6A5-B287-43D8-A085-D55AFF51FD6E}" type="presParOf" srcId="{5410DA52-0E10-4199-89A7-04E728579694}" destId="{C4100DAF-9B18-4F68-9C90-6D54A91A6D48}" srcOrd="0" destOrd="0" presId="urn:microsoft.com/office/officeart/2005/8/layout/hList9"/>
    <dgm:cxn modelId="{44D4422C-34D5-4D8B-AEF5-BAB79C67A205}" type="presParOf" srcId="{5410DA52-0E10-4199-89A7-04E728579694}" destId="{5C7FECE0-8DDF-446C-BDCF-F36AD8657475}" srcOrd="1" destOrd="0" presId="urn:microsoft.com/office/officeart/2005/8/layout/hList9"/>
    <dgm:cxn modelId="{601B7E47-FD40-4DB6-BB82-6AF408846ADF}" type="presParOf" srcId="{5C7FECE0-8DDF-446C-BDCF-F36AD8657475}" destId="{2BEDB0F3-815F-47E3-99CB-9B397A24387C}" srcOrd="0" destOrd="0" presId="urn:microsoft.com/office/officeart/2005/8/layout/hList9"/>
    <dgm:cxn modelId="{4D48F73D-C617-4C78-B641-D9B09AEA6959}" type="presParOf" srcId="{5C7FECE0-8DDF-446C-BDCF-F36AD8657475}" destId="{EC110FA3-10A7-444C-B8B9-4307BF1878EE}" srcOrd="1" destOrd="0" presId="urn:microsoft.com/office/officeart/2005/8/layout/hList9"/>
    <dgm:cxn modelId="{BF28CBF8-9EF3-4EDE-A89B-3A667E5741B9}" type="presParOf" srcId="{8D6B017D-5D3B-4327-BC6D-3780A57CE6D9}" destId="{A3959E55-FC55-451D-8642-94DE476707F7}" srcOrd="7" destOrd="0" presId="urn:microsoft.com/office/officeart/2005/8/layout/hList9"/>
    <dgm:cxn modelId="{751C8AB5-9474-4ED3-AE1D-E30AC856BFAC}" type="presParOf" srcId="{8D6B017D-5D3B-4327-BC6D-3780A57CE6D9}" destId="{D8BFB702-FC97-4020-AF14-B70234130A89}" srcOrd="8" destOrd="0" presId="urn:microsoft.com/office/officeart/2005/8/layout/hList9"/>
    <dgm:cxn modelId="{BA5322C5-7ABE-4766-88AF-3FECB4115FE9}" type="presParOf" srcId="{8D6B017D-5D3B-4327-BC6D-3780A57CE6D9}" destId="{32288530-29A7-4F09-9978-2FE10C2A623A}" srcOrd="9" destOrd="0" presId="urn:microsoft.com/office/officeart/2005/8/layout/hList9"/>
    <dgm:cxn modelId="{68F19880-4F71-4339-9F91-4DDF28F5FCC8}" type="presParOf" srcId="{8D6B017D-5D3B-4327-BC6D-3780A57CE6D9}" destId="{45BFC074-A5E0-468D-960D-F1E7A664D1AF}" srcOrd="10" destOrd="0" presId="urn:microsoft.com/office/officeart/2005/8/layout/hList9"/>
    <dgm:cxn modelId="{D32CE4D7-6B3E-44F5-ABB0-3DCA49138687}" type="presParOf" srcId="{8D6B017D-5D3B-4327-BC6D-3780A57CE6D9}" destId="{5362B748-99BA-429E-AADF-B30938C49763}" srcOrd="11" destOrd="0" presId="urn:microsoft.com/office/officeart/2005/8/layout/hList9"/>
    <dgm:cxn modelId="{D2B5499D-A431-4FC5-8CEE-03EB463FCD66}" type="presParOf" srcId="{5362B748-99BA-429E-AADF-B30938C49763}" destId="{33D0162F-E791-4D7C-977B-288EBC3605BA}" srcOrd="0" destOrd="0" presId="urn:microsoft.com/office/officeart/2005/8/layout/hList9"/>
    <dgm:cxn modelId="{396E8247-0545-48ED-9BE8-535AEC471D27}" type="presParOf" srcId="{5362B748-99BA-429E-AADF-B30938C49763}" destId="{DE1D8C83-97B6-4B7F-98D7-A9E37E5AF3CA}" srcOrd="1" destOrd="0" presId="urn:microsoft.com/office/officeart/2005/8/layout/hList9"/>
    <dgm:cxn modelId="{B3B67457-B4C9-46FD-8EF1-CC98B8B1DE73}" type="presParOf" srcId="{DE1D8C83-97B6-4B7F-98D7-A9E37E5AF3CA}" destId="{71731CC9-D946-4186-9E3F-E3EE9A13BCAB}" srcOrd="0" destOrd="0" presId="urn:microsoft.com/office/officeart/2005/8/layout/hList9"/>
    <dgm:cxn modelId="{E27D9082-1C47-453B-80D2-B9D0BC3DF641}" type="presParOf" srcId="{DE1D8C83-97B6-4B7F-98D7-A9E37E5AF3CA}" destId="{FE334132-48D1-406C-98DD-8E2C56CBF2F6}" srcOrd="1" destOrd="0" presId="urn:microsoft.com/office/officeart/2005/8/layout/hList9"/>
    <dgm:cxn modelId="{E96FB9C1-48BA-42C4-9404-6FF47A5D10EA}" type="presParOf" srcId="{8D6B017D-5D3B-4327-BC6D-3780A57CE6D9}" destId="{A0BC8EB6-5621-4381-A94A-9063F298B31E}" srcOrd="12" destOrd="0" presId="urn:microsoft.com/office/officeart/2005/8/layout/hList9"/>
    <dgm:cxn modelId="{5540E237-ED24-4F7B-B612-CDF997E9612A}" type="presParOf" srcId="{8D6B017D-5D3B-4327-BC6D-3780A57CE6D9}" destId="{A109CA57-FCF3-477B-83F5-2932C703EF6F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ED01B-9F21-4345-B438-DEDB5F28C54E}">
      <dsp:nvSpPr>
        <dsp:cNvPr id="0" name=""/>
        <dsp:cNvSpPr/>
      </dsp:nvSpPr>
      <dsp:spPr>
        <a:xfrm rot="5400000">
          <a:off x="-318321" y="1444124"/>
          <a:ext cx="1411485" cy="1705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37417-C30B-4D87-A692-7B84A0F5A5F1}">
      <dsp:nvSpPr>
        <dsp:cNvPr id="0" name=""/>
        <dsp:cNvSpPr/>
      </dsp:nvSpPr>
      <dsp:spPr>
        <a:xfrm>
          <a:off x="3491" y="539047"/>
          <a:ext cx="1895082" cy="11370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Включение в состав методических комиссий специалистов предприятий (преподавателе, наставников)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94" y="572350"/>
        <a:ext cx="1828476" cy="1070443"/>
      </dsp:txXfrm>
    </dsp:sp>
    <dsp:sp modelId="{E9AEFF81-8E1E-4DBE-BB17-3F6A00B835E3}">
      <dsp:nvSpPr>
        <dsp:cNvPr id="0" name=""/>
        <dsp:cNvSpPr/>
      </dsp:nvSpPr>
      <dsp:spPr>
        <a:xfrm rot="5400000">
          <a:off x="-318321" y="2865436"/>
          <a:ext cx="1411485" cy="170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6D1E6-F9C9-4E7D-B7D9-30F08226265A}">
      <dsp:nvSpPr>
        <dsp:cNvPr id="0" name=""/>
        <dsp:cNvSpPr/>
      </dsp:nvSpPr>
      <dsp:spPr>
        <a:xfrm>
          <a:off x="3491" y="1960359"/>
          <a:ext cx="1895082" cy="11370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разработке вариативной части ОП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94" y="1993662"/>
        <a:ext cx="1828476" cy="1070443"/>
      </dsp:txXfrm>
    </dsp:sp>
    <dsp:sp modelId="{27B457D6-D485-475C-A994-DD65E6C5745E}">
      <dsp:nvSpPr>
        <dsp:cNvPr id="0" name=""/>
        <dsp:cNvSpPr/>
      </dsp:nvSpPr>
      <dsp:spPr>
        <a:xfrm>
          <a:off x="392334" y="3576092"/>
          <a:ext cx="2510633" cy="1705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DC3C6-EEF6-4CAE-8497-2B7394A5E5AC}">
      <dsp:nvSpPr>
        <dsp:cNvPr id="0" name=""/>
        <dsp:cNvSpPr/>
      </dsp:nvSpPr>
      <dsp:spPr>
        <a:xfrm>
          <a:off x="3491" y="3381671"/>
          <a:ext cx="1895082" cy="113704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студентов в качестве наставников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94" y="3414974"/>
        <a:ext cx="1828476" cy="1070443"/>
      </dsp:txXfrm>
    </dsp:sp>
    <dsp:sp modelId="{3C5585E5-A586-4880-B57F-8FA12FD57FDB}">
      <dsp:nvSpPr>
        <dsp:cNvPr id="0" name=""/>
        <dsp:cNvSpPr/>
      </dsp:nvSpPr>
      <dsp:spPr>
        <a:xfrm rot="16200000">
          <a:off x="2202138" y="2865436"/>
          <a:ext cx="1411485" cy="1705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3551F-E55D-4E41-8837-C0E1B443CD8A}">
      <dsp:nvSpPr>
        <dsp:cNvPr id="0" name=""/>
        <dsp:cNvSpPr/>
      </dsp:nvSpPr>
      <dsp:spPr>
        <a:xfrm>
          <a:off x="2523951" y="3381671"/>
          <a:ext cx="1895082" cy="11370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требованиями и правилами проведения Чемпионата «Профессионала»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/>
            </a:solidFill>
          </a:endParaRPr>
        </a:p>
      </dsp:txBody>
      <dsp:txXfrm>
        <a:off x="2557254" y="3414974"/>
        <a:ext cx="1828476" cy="1070443"/>
      </dsp:txXfrm>
    </dsp:sp>
    <dsp:sp modelId="{C65243C7-8F95-40B1-A729-CCE83EB3A85C}">
      <dsp:nvSpPr>
        <dsp:cNvPr id="0" name=""/>
        <dsp:cNvSpPr/>
      </dsp:nvSpPr>
      <dsp:spPr>
        <a:xfrm rot="16200000">
          <a:off x="2202138" y="1444124"/>
          <a:ext cx="1411485" cy="1705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A24CE-1F61-42E5-B3FC-7868B2768AC3}">
      <dsp:nvSpPr>
        <dsp:cNvPr id="0" name=""/>
        <dsp:cNvSpPr/>
      </dsp:nvSpPr>
      <dsp:spPr>
        <a:xfrm>
          <a:off x="2523951" y="1960359"/>
          <a:ext cx="1895082" cy="113704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Обучение на КПК к демонстрационному экзамену и участие в оценке в качестве экспертов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254" y="1993662"/>
        <a:ext cx="1828476" cy="1070443"/>
      </dsp:txXfrm>
    </dsp:sp>
    <dsp:sp modelId="{E3AF515E-B8EA-42F9-87F8-CABCDD3AB2A2}">
      <dsp:nvSpPr>
        <dsp:cNvPr id="0" name=""/>
        <dsp:cNvSpPr/>
      </dsp:nvSpPr>
      <dsp:spPr>
        <a:xfrm>
          <a:off x="2912794" y="733468"/>
          <a:ext cx="2510633" cy="1705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C6F53-346D-44D3-934A-4CDC6D2D9BDD}">
      <dsp:nvSpPr>
        <dsp:cNvPr id="0" name=""/>
        <dsp:cNvSpPr/>
      </dsp:nvSpPr>
      <dsp:spPr>
        <a:xfrm>
          <a:off x="2523951" y="539047"/>
          <a:ext cx="1895082" cy="11370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Экспертиза контрольно-оценочных средств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254" y="572350"/>
        <a:ext cx="1828476" cy="1070443"/>
      </dsp:txXfrm>
    </dsp:sp>
    <dsp:sp modelId="{6079CB95-08A0-49B1-B5FF-A6EA15224D7D}">
      <dsp:nvSpPr>
        <dsp:cNvPr id="0" name=""/>
        <dsp:cNvSpPr/>
      </dsp:nvSpPr>
      <dsp:spPr>
        <a:xfrm rot="5391843">
          <a:off x="4694301" y="1474165"/>
          <a:ext cx="1471571" cy="170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6CEB7-5C62-4401-9DFA-F23E80FC3491}">
      <dsp:nvSpPr>
        <dsp:cNvPr id="0" name=""/>
        <dsp:cNvSpPr/>
      </dsp:nvSpPr>
      <dsp:spPr>
        <a:xfrm>
          <a:off x="5044411" y="539047"/>
          <a:ext cx="1895082" cy="11370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chemeClr val="tx1"/>
              </a:solidFill>
            </a:rPr>
            <a:t>Участие в разработке вариативной части конкурсного задания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7714" y="572350"/>
        <a:ext cx="1828476" cy="1070443"/>
      </dsp:txXfrm>
    </dsp:sp>
    <dsp:sp modelId="{4668B182-1225-4CA8-9622-5C08AEB2F901}">
      <dsp:nvSpPr>
        <dsp:cNvPr id="0" name=""/>
        <dsp:cNvSpPr/>
      </dsp:nvSpPr>
      <dsp:spPr>
        <a:xfrm rot="5408883">
          <a:off x="4754382" y="2895477"/>
          <a:ext cx="1351408" cy="1705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43761-A05E-4898-BA86-BFF17ED09367}">
      <dsp:nvSpPr>
        <dsp:cNvPr id="0" name=""/>
        <dsp:cNvSpPr/>
      </dsp:nvSpPr>
      <dsp:spPr>
        <a:xfrm>
          <a:off x="5047903" y="2020440"/>
          <a:ext cx="1895082" cy="11370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студентов к сдаче демонстрационного экзамена, проведение обучающих мастер-классов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1206" y="2053743"/>
        <a:ext cx="1828476" cy="1070443"/>
      </dsp:txXfrm>
    </dsp:sp>
    <dsp:sp modelId="{317DDF80-5E29-4CDD-81EC-823E6458D09B}">
      <dsp:nvSpPr>
        <dsp:cNvPr id="0" name=""/>
        <dsp:cNvSpPr/>
      </dsp:nvSpPr>
      <dsp:spPr>
        <a:xfrm>
          <a:off x="5044411" y="3381671"/>
          <a:ext cx="1895082" cy="113704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авторских программ обучения с внедрением стандартов индустрии питания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077714" y="3414974"/>
        <a:ext cx="1828476" cy="1070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C027-DD19-4518-A26D-26725D201DD9}">
      <dsp:nvSpPr>
        <dsp:cNvPr id="0" name=""/>
        <dsp:cNvSpPr/>
      </dsp:nvSpPr>
      <dsp:spPr>
        <a:xfrm>
          <a:off x="1384383" y="93226"/>
          <a:ext cx="2425213" cy="452741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1. </a:t>
          </a: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Усиление практической подготовки и существенное сокращение периодов социальной и профессиональной адаптации молодого специалиста.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Подготовка высококвалифицированного востребованного производством молодого специалиста.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Снижение потери контингента студентов.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 </a:t>
          </a:r>
          <a:endParaRPr lang="ru-RU" sz="1600" kern="1200" dirty="0"/>
        </a:p>
      </dsp:txBody>
      <dsp:txXfrm>
        <a:off x="1772417" y="93226"/>
        <a:ext cx="2037179" cy="4527416"/>
      </dsp:txXfrm>
    </dsp:sp>
    <dsp:sp modelId="{6942476F-25CC-4628-B290-329058C38706}">
      <dsp:nvSpPr>
        <dsp:cNvPr id="0" name=""/>
        <dsp:cNvSpPr/>
      </dsp:nvSpPr>
      <dsp:spPr>
        <a:xfrm>
          <a:off x="0" y="0"/>
          <a:ext cx="1738005" cy="154504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Техникум </a:t>
          </a:r>
        </a:p>
      </dsp:txBody>
      <dsp:txXfrm>
        <a:off x="254525" y="226267"/>
        <a:ext cx="1228955" cy="1092515"/>
      </dsp:txXfrm>
    </dsp:sp>
    <dsp:sp modelId="{2BEDB0F3-815F-47E3-99CB-9B397A24387C}">
      <dsp:nvSpPr>
        <dsp:cNvPr id="0" name=""/>
        <dsp:cNvSpPr/>
      </dsp:nvSpPr>
      <dsp:spPr>
        <a:xfrm>
          <a:off x="5202489" y="1100"/>
          <a:ext cx="2292432" cy="473640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1. </a:t>
          </a: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студента к активному и успешному функционированию как специалиста предприятия.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Кадровое обеспечение квалифицированными специалистами.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Решение кадрового голода.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kern="1200" dirty="0"/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kern="1200" dirty="0"/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0" i="0" kern="1200" dirty="0"/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/>
        </a:p>
      </dsp:txBody>
      <dsp:txXfrm>
        <a:off x="5569279" y="1100"/>
        <a:ext cx="1925643" cy="4736409"/>
      </dsp:txXfrm>
    </dsp:sp>
    <dsp:sp modelId="{D8BFB702-FC97-4020-AF14-B70234130A89}">
      <dsp:nvSpPr>
        <dsp:cNvPr id="0" name=""/>
        <dsp:cNvSpPr/>
      </dsp:nvSpPr>
      <dsp:spPr>
        <a:xfrm>
          <a:off x="3786582" y="0"/>
          <a:ext cx="1738397" cy="1606855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Предприятие</a:t>
          </a:r>
          <a:r>
            <a:rPr lang="ru-RU" sz="1400" kern="1200" dirty="0"/>
            <a:t> </a:t>
          </a:r>
        </a:p>
      </dsp:txBody>
      <dsp:txXfrm>
        <a:off x="4041164" y="235318"/>
        <a:ext cx="1229233" cy="1136219"/>
      </dsp:txXfrm>
    </dsp:sp>
    <dsp:sp modelId="{71731CC9-D946-4186-9E3F-E3EE9A13BCAB}">
      <dsp:nvSpPr>
        <dsp:cNvPr id="0" name=""/>
        <dsp:cNvSpPr/>
      </dsp:nvSpPr>
      <dsp:spPr>
        <a:xfrm>
          <a:off x="8742192" y="0"/>
          <a:ext cx="2821079" cy="473719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1. </a:t>
          </a: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профессиональных и общих компетенций, необходимых в будущей работе.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Быстрая профессиональная адаптация к условиям производства и выбранной профессии.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Возможность решения различных жизненных ситуаций без ущерба учебе.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Гарантированное трудоустройство после выпуска из техникума</a:t>
          </a:r>
          <a:r>
            <a:rPr lang="ru-RU" sz="1600" b="0" i="0" kern="1200" dirty="0"/>
            <a:t>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9193565" y="0"/>
        <a:ext cx="2369707" cy="4737193"/>
      </dsp:txXfrm>
    </dsp:sp>
    <dsp:sp modelId="{A109CA57-FCF3-477B-83F5-2932C703EF6F}">
      <dsp:nvSpPr>
        <dsp:cNvPr id="0" name=""/>
        <dsp:cNvSpPr/>
      </dsp:nvSpPr>
      <dsp:spPr>
        <a:xfrm>
          <a:off x="7520867" y="19247"/>
          <a:ext cx="1587583" cy="1459650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Обучающийся</a:t>
          </a:r>
          <a:r>
            <a:rPr lang="ru-RU" sz="1300" kern="1200" dirty="0"/>
            <a:t> </a:t>
          </a:r>
        </a:p>
      </dsp:txBody>
      <dsp:txXfrm>
        <a:off x="7753363" y="233008"/>
        <a:ext cx="1122591" cy="1032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6328E-C202-4FE5-8D3D-B4F55DC15F2E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5F3D0-BCA3-4088-8DFE-E462974400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92DF-CD42-4AE1-89DF-B3CEA35FE6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63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8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0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71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17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529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4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89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0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07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0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38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4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39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1B5BA-65CB-42B1-B53F-B3E23D5DDB8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CC48D-78E7-462C-9092-2AD5945279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775F55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06415E-2503-4CDA-B877-AE2593948666}"/>
              </a:ext>
            </a:extLst>
          </p:cNvPr>
          <p:cNvSpPr/>
          <p:nvPr userDrawn="1"/>
        </p:nvSpPr>
        <p:spPr>
          <a:xfrm>
            <a:off x="0" y="-3900"/>
            <a:ext cx="6096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64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2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26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7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4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4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3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0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36914F-270B-4B96-9588-A536A2FC9209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771808B-1998-4246-8249-8BB231071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2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sv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svg"/><Relationship Id="rId12" Type="http://schemas.openxmlformats.org/officeDocument/2006/relationships/image" Target="../media/image5.png"/><Relationship Id="rId17" Type="http://schemas.openxmlformats.org/officeDocument/2006/relationships/image" Target="../media/image19.svg"/><Relationship Id="rId2" Type="http://schemas.openxmlformats.org/officeDocument/2006/relationships/video" Target="../media/media1.mo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1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471D5-3A3B-44BC-8A4C-6BCA18789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53163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 Механизм </a:t>
            </a:r>
            <a:r>
              <a:rPr lang="ru-RU" sz="3600" b="1" dirty="0"/>
              <a:t>внедрения модели гибридного интегративного подхода к обучению через взаимодействие с отраслевыми партнёрами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17243-3D8A-4374-9C32-0DA625EEB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8796" y="5271362"/>
            <a:ext cx="7385100" cy="59196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Бесчетвертева  Татьяна Юрьевна –заместитель директора по УПР ОГБПОУ УТПиТ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289411" y="1457840"/>
            <a:ext cx="2340000" cy="2340000"/>
          </a:xfrm>
          <a:prstGeom prst="roundRect">
            <a:avLst>
              <a:gd name="adj" fmla="val 7755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154411" y="321284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684411" y="1336014"/>
            <a:ext cx="1080000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272460" y="2190175"/>
            <a:ext cx="232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289412" y="2352486"/>
            <a:ext cx="23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Общепрофессиональные дисциплины</a:t>
            </a:r>
          </a:p>
          <a:p>
            <a:pPr algn="just"/>
            <a:r>
              <a:rPr lang="ru-RU" sz="800" dirty="0"/>
              <a:t>ОП.03 «Техническое оснащение   организаций питания» </a:t>
            </a:r>
          </a:p>
          <a:p>
            <a:pPr algn="just"/>
            <a:r>
              <a:rPr lang="ru-RU" sz="800" dirty="0"/>
              <a:t>ОП.04 «Организация обслуживания» </a:t>
            </a:r>
          </a:p>
          <a:p>
            <a:pPr algn="just"/>
            <a:r>
              <a:rPr lang="ru-RU" sz="800" dirty="0"/>
              <a:t>УД. Безопасность технологических процессов</a:t>
            </a:r>
            <a:endParaRPr lang="ru-RU" sz="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422157" y="169980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01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F2D11D-0E13-4371-85C4-41589BC887B2}"/>
              </a:ext>
            </a:extLst>
          </p:cNvPr>
          <p:cNvSpPr/>
          <p:nvPr/>
        </p:nvSpPr>
        <p:spPr>
          <a:xfrm>
            <a:off x="3306000" y="1457840"/>
            <a:ext cx="2340000" cy="2340000"/>
          </a:xfrm>
          <a:prstGeom prst="roundRect">
            <a:avLst>
              <a:gd name="adj" fmla="val 7755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FDD2C02-5007-4545-983B-B32EF6FE5AF8}"/>
              </a:ext>
            </a:extLst>
          </p:cNvPr>
          <p:cNvSpPr/>
          <p:nvPr/>
        </p:nvSpPr>
        <p:spPr>
          <a:xfrm>
            <a:off x="3171000" y="321284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4028F4CC-987F-4EA5-BDCD-A3E642CB7A8C}"/>
              </a:ext>
            </a:extLst>
          </p:cNvPr>
          <p:cNvSpPr/>
          <p:nvPr/>
        </p:nvSpPr>
        <p:spPr>
          <a:xfrm rot="10800000">
            <a:off x="4701000" y="1336014"/>
            <a:ext cx="1080000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398D0-A834-4CCA-8494-C222F662C64A}"/>
              </a:ext>
            </a:extLst>
          </p:cNvPr>
          <p:cNvSpPr txBox="1"/>
          <p:nvPr/>
        </p:nvSpPr>
        <p:spPr>
          <a:xfrm>
            <a:off x="3305998" y="2352486"/>
            <a:ext cx="2340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Междисциплинарные </a:t>
            </a: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курсы (МДК)</a:t>
            </a:r>
          </a:p>
          <a:p>
            <a:pPr algn="ctr"/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ПМ01-ПМ.07</a:t>
            </a:r>
            <a:endParaRPr lang="ru-RU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08AA2-AECE-4F29-8C11-024D68A77FD3}"/>
              </a:ext>
            </a:extLst>
          </p:cNvPr>
          <p:cNvSpPr txBox="1"/>
          <p:nvPr/>
        </p:nvSpPr>
        <p:spPr>
          <a:xfrm>
            <a:off x="3402053" y="177816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02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AEF139E-3776-4C72-A7B0-93905357B713}"/>
              </a:ext>
            </a:extLst>
          </p:cNvPr>
          <p:cNvSpPr/>
          <p:nvPr/>
        </p:nvSpPr>
        <p:spPr>
          <a:xfrm>
            <a:off x="289411" y="4104000"/>
            <a:ext cx="2340000" cy="2340000"/>
          </a:xfrm>
          <a:prstGeom prst="roundRect">
            <a:avLst>
              <a:gd name="adj" fmla="val 7755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70CDC7BA-A4CB-4003-B88C-45D66BCC44F4}"/>
              </a:ext>
            </a:extLst>
          </p:cNvPr>
          <p:cNvSpPr/>
          <p:nvPr/>
        </p:nvSpPr>
        <p:spPr>
          <a:xfrm>
            <a:off x="154411" y="585900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7B300C81-1C38-483E-87BE-6E6FE1CC240F}"/>
              </a:ext>
            </a:extLst>
          </p:cNvPr>
          <p:cNvSpPr/>
          <p:nvPr/>
        </p:nvSpPr>
        <p:spPr>
          <a:xfrm rot="10800000">
            <a:off x="1684411" y="3982174"/>
            <a:ext cx="1080000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3B24F-69E6-4425-92C9-0696E04550B4}"/>
              </a:ext>
            </a:extLst>
          </p:cNvPr>
          <p:cNvSpPr txBox="1"/>
          <p:nvPr/>
        </p:nvSpPr>
        <p:spPr>
          <a:xfrm>
            <a:off x="467120" y="4973528"/>
            <a:ext cx="198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Учебная практика</a:t>
            </a:r>
            <a:endParaRPr lang="ru-RU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7059F-FB29-4DCC-8F23-F85A45B9E4C7}"/>
              </a:ext>
            </a:extLst>
          </p:cNvPr>
          <p:cNvSpPr txBox="1"/>
          <p:nvPr/>
        </p:nvSpPr>
        <p:spPr>
          <a:xfrm>
            <a:off x="385464" y="442432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03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AD87309-5AD6-4F98-86A0-3C28BFCE28F5}"/>
              </a:ext>
            </a:extLst>
          </p:cNvPr>
          <p:cNvSpPr/>
          <p:nvPr/>
        </p:nvSpPr>
        <p:spPr>
          <a:xfrm>
            <a:off x="3306000" y="4104000"/>
            <a:ext cx="2340000" cy="2340000"/>
          </a:xfrm>
          <a:prstGeom prst="roundRect">
            <a:avLst>
              <a:gd name="adj" fmla="val 7755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06F0A51E-3B6D-45C1-991C-1BBE94C4B3AB}"/>
              </a:ext>
            </a:extLst>
          </p:cNvPr>
          <p:cNvSpPr/>
          <p:nvPr/>
        </p:nvSpPr>
        <p:spPr>
          <a:xfrm>
            <a:off x="3171000" y="5859000"/>
            <a:ext cx="700970" cy="706826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EBB9E84A-6E7E-4779-8684-A4D7EFE68132}"/>
              </a:ext>
            </a:extLst>
          </p:cNvPr>
          <p:cNvSpPr/>
          <p:nvPr/>
        </p:nvSpPr>
        <p:spPr>
          <a:xfrm rot="10800000">
            <a:off x="4701000" y="3982174"/>
            <a:ext cx="1080000" cy="108902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219888-7A15-43A1-82A3-469877F220D4}"/>
              </a:ext>
            </a:extLst>
          </p:cNvPr>
          <p:cNvSpPr txBox="1"/>
          <p:nvPr/>
        </p:nvSpPr>
        <p:spPr>
          <a:xfrm>
            <a:off x="3114952" y="5032532"/>
            <a:ext cx="2722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Производственная практика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9A48B8-494C-4E83-87FA-291E3284E0BA}"/>
              </a:ext>
            </a:extLst>
          </p:cNvPr>
          <p:cNvSpPr txBox="1"/>
          <p:nvPr/>
        </p:nvSpPr>
        <p:spPr>
          <a:xfrm>
            <a:off x="3402053" y="442432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04</a:t>
            </a:r>
            <a:endParaRPr lang="ru-RU" sz="3200" b="1" dirty="0">
              <a:solidFill>
                <a:schemeClr val="accent4"/>
              </a:solidFill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B5D7FCD-9FD6-43B7-A973-30678F16CB8E}"/>
              </a:ext>
            </a:extLst>
          </p:cNvPr>
          <p:cNvSpPr txBox="1">
            <a:spLocks/>
          </p:cNvSpPr>
          <p:nvPr/>
        </p:nvSpPr>
        <p:spPr>
          <a:xfrm>
            <a:off x="6513584" y="1778164"/>
            <a:ext cx="5072907" cy="37277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обучающихся к конкретным условиям предприятия .</a:t>
            </a:r>
          </a:p>
          <a:p>
            <a:pPr marL="514350" indent="-514350" algn="just"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теоретических основ через практический опыт.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работы на актуальном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оборудовании, инвентаре, посуде, инструментах,  текстиле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предприятия.</a:t>
            </a:r>
          </a:p>
          <a:p>
            <a:pPr marL="514350" indent="-514350" algn="just"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практических действий обучающимися в интеграции «ПРЕПОДАВАТЕЛЬ-НАСТАВНИК-СТУДЕНТ»</a:t>
            </a:r>
          </a:p>
          <a:p>
            <a:pPr marL="514350" indent="-514350" algn="just">
              <a:buAutoNum type="arabicPeriod"/>
            </a:pPr>
            <a:endParaRPr lang="ru-RU" dirty="0" smtClean="0"/>
          </a:p>
          <a:p>
            <a:pPr marL="514350" indent="-514350" algn="just">
              <a:buAutoNum type="arabicPeriod"/>
            </a:pPr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91AFE4F-B121-4754-BB3A-36DA630E7DEA}"/>
              </a:ext>
            </a:extLst>
          </p:cNvPr>
          <p:cNvSpPr txBox="1">
            <a:spLocks/>
          </p:cNvSpPr>
          <p:nvPr/>
        </p:nvSpPr>
        <p:spPr>
          <a:xfrm>
            <a:off x="147941" y="102042"/>
            <a:ext cx="5780999" cy="970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Циклы учебного плана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ППКРС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43.01.09 Повар, кондитер</a:t>
            </a:r>
          </a:p>
        </p:txBody>
      </p:sp>
    </p:spTree>
    <p:extLst>
      <p:ext uri="{BB962C8B-B14F-4D97-AF65-F5344CB8AC3E}">
        <p14:creationId xmlns:p14="http://schemas.microsoft.com/office/powerpoint/2010/main" val="32496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2B656C-3C1A-48AB-8289-101C9A79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57" y="215041"/>
            <a:ext cx="8100000" cy="117355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подлежащие трансформации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взаимодействия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«Техникум-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(предприятие)»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: фигура 70">
            <a:extLst>
              <a:ext uri="{FF2B5EF4-FFF2-40B4-BE49-F238E27FC236}">
                <a16:creationId xmlns:a16="http://schemas.microsoft.com/office/drawing/2014/main" id="{EDA3260D-D6A5-4E7D-B6AE-F645BD0FA18B}"/>
              </a:ext>
            </a:extLst>
          </p:cNvPr>
          <p:cNvSpPr/>
          <p:nvPr/>
        </p:nvSpPr>
        <p:spPr>
          <a:xfrm rot="18540000">
            <a:off x="2688572" y="1352232"/>
            <a:ext cx="1954614" cy="1658752"/>
          </a:xfrm>
          <a:custGeom>
            <a:avLst/>
            <a:gdLst>
              <a:gd name="connsiteX0" fmla="*/ 1943373 w 1954614"/>
              <a:gd name="connsiteY0" fmla="*/ 934087 h 1658752"/>
              <a:gd name="connsiteX1" fmla="*/ 1954614 w 1954614"/>
              <a:gd name="connsiteY1" fmla="*/ 949497 h 1658752"/>
              <a:gd name="connsiteX2" fmla="*/ 1078757 w 1954614"/>
              <a:gd name="connsiteY2" fmla="*/ 1658752 h 1658752"/>
              <a:gd name="connsiteX3" fmla="*/ 0 w 1954614"/>
              <a:gd name="connsiteY3" fmla="*/ 1146142 h 1658752"/>
              <a:gd name="connsiteX4" fmla="*/ 0 w 1954614"/>
              <a:gd name="connsiteY4" fmla="*/ 268 h 1658752"/>
              <a:gd name="connsiteX5" fmla="*/ 6945 w 1954614"/>
              <a:gd name="connsiteY5" fmla="*/ 0 h 1658752"/>
              <a:gd name="connsiteX6" fmla="*/ 1943373 w 1954614"/>
              <a:gd name="connsiteY6" fmla="*/ 934087 h 165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614" h="1658752">
                <a:moveTo>
                  <a:pt x="1943373" y="934087"/>
                </a:moveTo>
                <a:lnTo>
                  <a:pt x="1954614" y="949497"/>
                </a:lnTo>
                <a:lnTo>
                  <a:pt x="1078757" y="1658752"/>
                </a:lnTo>
                <a:lnTo>
                  <a:pt x="0" y="1146142"/>
                </a:lnTo>
                <a:lnTo>
                  <a:pt x="0" y="268"/>
                </a:lnTo>
                <a:lnTo>
                  <a:pt x="6945" y="0"/>
                </a:lnTo>
                <a:cubicBezTo>
                  <a:pt x="733071" y="6741"/>
                  <a:pt x="1450700" y="325687"/>
                  <a:pt x="1943373" y="934087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F2691102-CF37-4D1E-9901-C7CAC3FD4CAB}"/>
              </a:ext>
            </a:extLst>
          </p:cNvPr>
          <p:cNvSpPr/>
          <p:nvPr/>
        </p:nvSpPr>
        <p:spPr>
          <a:xfrm rot="18540000">
            <a:off x="4438172" y="1262913"/>
            <a:ext cx="1383587" cy="2057250"/>
          </a:xfrm>
          <a:custGeom>
            <a:avLst/>
            <a:gdLst>
              <a:gd name="connsiteX0" fmla="*/ 875639 w 1383587"/>
              <a:gd name="connsiteY0" fmla="*/ 0 h 2057250"/>
              <a:gd name="connsiteX1" fmla="*/ 973949 w 1383587"/>
              <a:gd name="connsiteY1" fmla="*/ 134771 h 2057250"/>
              <a:gd name="connsiteX2" fmla="*/ 1332981 w 1383587"/>
              <a:gd name="connsiteY2" fmla="*/ 2014667 h 2057250"/>
              <a:gd name="connsiteX3" fmla="*/ 1322197 w 1383587"/>
              <a:gd name="connsiteY3" fmla="*/ 2057250 h 2057250"/>
              <a:gd name="connsiteX4" fmla="*/ 275360 w 1383587"/>
              <a:gd name="connsiteY4" fmla="*/ 1834738 h 2057250"/>
              <a:gd name="connsiteX5" fmla="*/ 0 w 1383587"/>
              <a:gd name="connsiteY5" fmla="*/ 709078 h 2057250"/>
              <a:gd name="connsiteX6" fmla="*/ 875639 w 1383587"/>
              <a:gd name="connsiteY6" fmla="*/ 0 h 20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3587" h="2057250">
                <a:moveTo>
                  <a:pt x="875639" y="0"/>
                </a:moveTo>
                <a:lnTo>
                  <a:pt x="973949" y="134771"/>
                </a:lnTo>
                <a:cubicBezTo>
                  <a:pt x="1346964" y="704773"/>
                  <a:pt x="1461316" y="1382080"/>
                  <a:pt x="1332981" y="2014667"/>
                </a:cubicBezTo>
                <a:lnTo>
                  <a:pt x="1322197" y="2057250"/>
                </a:lnTo>
                <a:lnTo>
                  <a:pt x="275360" y="1834738"/>
                </a:lnTo>
                <a:lnTo>
                  <a:pt x="0" y="709078"/>
                </a:lnTo>
                <a:lnTo>
                  <a:pt x="8756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22AEA890-C8CF-43A7-B2FF-2D2A01FD8E84}"/>
              </a:ext>
            </a:extLst>
          </p:cNvPr>
          <p:cNvSpPr/>
          <p:nvPr/>
        </p:nvSpPr>
        <p:spPr>
          <a:xfrm rot="18540000">
            <a:off x="1433472" y="2919694"/>
            <a:ext cx="1934390" cy="1662104"/>
          </a:xfrm>
          <a:custGeom>
            <a:avLst/>
            <a:gdLst>
              <a:gd name="connsiteX0" fmla="*/ 1934390 w 1934390"/>
              <a:gd name="connsiteY0" fmla="*/ 0 h 1662104"/>
              <a:gd name="connsiteX1" fmla="*/ 1934390 w 1934390"/>
              <a:gd name="connsiteY1" fmla="*/ 1152703 h 1662104"/>
              <a:gd name="connsiteX2" fmla="*/ 878360 w 1934390"/>
              <a:gd name="connsiteY2" fmla="*/ 1662104 h 1662104"/>
              <a:gd name="connsiteX3" fmla="*/ 0 w 1934390"/>
              <a:gd name="connsiteY3" fmla="*/ 975855 h 1662104"/>
              <a:gd name="connsiteX4" fmla="*/ 42997 w 1934390"/>
              <a:gd name="connsiteY4" fmla="*/ 917918 h 1662104"/>
              <a:gd name="connsiteX5" fmla="*/ 405465 w 1934390"/>
              <a:gd name="connsiteY5" fmla="*/ 558518 h 1662104"/>
              <a:gd name="connsiteX6" fmla="*/ 1771275 w 1934390"/>
              <a:gd name="connsiteY6" fmla="*/ 6299 h 1662104"/>
              <a:gd name="connsiteX7" fmla="*/ 1934390 w 1934390"/>
              <a:gd name="connsiteY7" fmla="*/ 0 h 166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4390" h="1662104">
                <a:moveTo>
                  <a:pt x="1934390" y="0"/>
                </a:moveTo>
                <a:lnTo>
                  <a:pt x="1934390" y="1152703"/>
                </a:lnTo>
                <a:lnTo>
                  <a:pt x="878360" y="1662104"/>
                </a:lnTo>
                <a:lnTo>
                  <a:pt x="0" y="975855"/>
                </a:lnTo>
                <a:lnTo>
                  <a:pt x="42997" y="917918"/>
                </a:lnTo>
                <a:cubicBezTo>
                  <a:pt x="149359" y="788593"/>
                  <a:pt x="270265" y="668001"/>
                  <a:pt x="405465" y="558518"/>
                </a:cubicBezTo>
                <a:cubicBezTo>
                  <a:pt x="811065" y="230070"/>
                  <a:pt x="1287714" y="48244"/>
                  <a:pt x="1771275" y="6299"/>
                </a:cubicBezTo>
                <a:lnTo>
                  <a:pt x="19343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7589D302-B3AC-458F-B626-ACED38706A24}"/>
              </a:ext>
            </a:extLst>
          </p:cNvPr>
          <p:cNvSpPr/>
          <p:nvPr/>
        </p:nvSpPr>
        <p:spPr>
          <a:xfrm rot="18540000">
            <a:off x="5471054" y="2714150"/>
            <a:ext cx="1782205" cy="1866833"/>
          </a:xfrm>
          <a:custGeom>
            <a:avLst/>
            <a:gdLst>
              <a:gd name="connsiteX0" fmla="*/ 1782205 w 1782205"/>
              <a:gd name="connsiteY0" fmla="*/ 220923 h 1866833"/>
              <a:gd name="connsiteX1" fmla="*/ 1751208 w 1782205"/>
              <a:gd name="connsiteY1" fmla="*/ 343318 h 1866833"/>
              <a:gd name="connsiteX2" fmla="*/ 927088 w 1782205"/>
              <a:gd name="connsiteY2" fmla="*/ 1564469 h 1866833"/>
              <a:gd name="connsiteX3" fmla="*/ 500181 w 1782205"/>
              <a:gd name="connsiteY3" fmla="*/ 1844293 h 1866833"/>
              <a:gd name="connsiteX4" fmla="*/ 450905 w 1782205"/>
              <a:gd name="connsiteY4" fmla="*/ 1866833 h 1866833"/>
              <a:gd name="connsiteX5" fmla="*/ 0 w 1782205"/>
              <a:gd name="connsiteY5" fmla="*/ 942339 h 1866833"/>
              <a:gd name="connsiteX6" fmla="*/ 742841 w 1782205"/>
              <a:gd name="connsiteY6" fmla="*/ 0 h 1866833"/>
              <a:gd name="connsiteX7" fmla="*/ 1782205 w 1782205"/>
              <a:gd name="connsiteY7" fmla="*/ 220923 h 186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2205" h="1866833">
                <a:moveTo>
                  <a:pt x="1782205" y="220923"/>
                </a:moveTo>
                <a:lnTo>
                  <a:pt x="1751208" y="343318"/>
                </a:lnTo>
                <a:cubicBezTo>
                  <a:pt x="1609642" y="807592"/>
                  <a:pt x="1332688" y="1236021"/>
                  <a:pt x="927088" y="1564469"/>
                </a:cubicBezTo>
                <a:cubicBezTo>
                  <a:pt x="791888" y="1673952"/>
                  <a:pt x="648794" y="1767143"/>
                  <a:pt x="500181" y="1844293"/>
                </a:cubicBezTo>
                <a:lnTo>
                  <a:pt x="450905" y="1866833"/>
                </a:lnTo>
                <a:lnTo>
                  <a:pt x="0" y="942339"/>
                </a:lnTo>
                <a:lnTo>
                  <a:pt x="742841" y="0"/>
                </a:lnTo>
                <a:lnTo>
                  <a:pt x="1782205" y="2209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id="{FA650458-3DA0-49CA-A945-5EA6FAEABA32}"/>
              </a:ext>
            </a:extLst>
          </p:cNvPr>
          <p:cNvSpPr/>
          <p:nvPr/>
        </p:nvSpPr>
        <p:spPr>
          <a:xfrm rot="18540000">
            <a:off x="2168581" y="4130896"/>
            <a:ext cx="1357706" cy="2068157"/>
          </a:xfrm>
          <a:custGeom>
            <a:avLst/>
            <a:gdLst>
              <a:gd name="connsiteX0" fmla="*/ 1357706 w 1357706"/>
              <a:gd name="connsiteY0" fmla="*/ 681200 h 2068157"/>
              <a:gd name="connsiteX1" fmla="*/ 1104065 w 1357706"/>
              <a:gd name="connsiteY1" fmla="*/ 1829739 h 2068157"/>
              <a:gd name="connsiteX2" fmla="*/ 71364 w 1357706"/>
              <a:gd name="connsiteY2" fmla="*/ 2068157 h 2068157"/>
              <a:gd name="connsiteX3" fmla="*/ 42116 w 1357706"/>
              <a:gd name="connsiteY3" fmla="*/ 1944223 h 2068157"/>
              <a:gd name="connsiteX4" fmla="*/ 423123 w 1357706"/>
              <a:gd name="connsiteY4" fmla="*/ 84469 h 2068157"/>
              <a:gd name="connsiteX5" fmla="*/ 485810 w 1357706"/>
              <a:gd name="connsiteY5" fmla="*/ 0 h 2068157"/>
              <a:gd name="connsiteX6" fmla="*/ 1357706 w 1357706"/>
              <a:gd name="connsiteY6" fmla="*/ 681200 h 206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7706" h="2068157">
                <a:moveTo>
                  <a:pt x="1357706" y="681200"/>
                </a:moveTo>
                <a:lnTo>
                  <a:pt x="1104065" y="1829739"/>
                </a:lnTo>
                <a:lnTo>
                  <a:pt x="71364" y="2068157"/>
                </a:lnTo>
                <a:lnTo>
                  <a:pt x="42116" y="1944223"/>
                </a:lnTo>
                <a:cubicBezTo>
                  <a:pt x="-76230" y="1304923"/>
                  <a:pt x="56098" y="634329"/>
                  <a:pt x="423123" y="84469"/>
                </a:cubicBezTo>
                <a:lnTo>
                  <a:pt x="485810" y="0"/>
                </a:lnTo>
                <a:lnTo>
                  <a:pt x="1357706" y="681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id="{2442F255-80C1-4335-B23C-38EA782D45CC}"/>
              </a:ext>
            </a:extLst>
          </p:cNvPr>
          <p:cNvSpPr/>
          <p:nvPr/>
        </p:nvSpPr>
        <p:spPr>
          <a:xfrm rot="18540000">
            <a:off x="4862884" y="4647070"/>
            <a:ext cx="2039222" cy="1149542"/>
          </a:xfrm>
          <a:custGeom>
            <a:avLst/>
            <a:gdLst>
              <a:gd name="connsiteX0" fmla="*/ 1590416 w 2039222"/>
              <a:gd name="connsiteY0" fmla="*/ 0 h 1149542"/>
              <a:gd name="connsiteX1" fmla="*/ 2039222 w 2039222"/>
              <a:gd name="connsiteY1" fmla="*/ 920189 h 1149542"/>
              <a:gd name="connsiteX2" fmla="*/ 1927230 w 2039222"/>
              <a:gd name="connsiteY2" fmla="*/ 971415 h 1149542"/>
              <a:gd name="connsiteX3" fmla="*/ 28901 w 2039222"/>
              <a:gd name="connsiteY3" fmla="*/ 957431 h 1149542"/>
              <a:gd name="connsiteX4" fmla="*/ 0 w 2039222"/>
              <a:gd name="connsiteY4" fmla="*/ 943783 h 1149542"/>
              <a:gd name="connsiteX5" fmla="*/ 433068 w 2039222"/>
              <a:gd name="connsiteY5" fmla="*/ 15066 h 1149542"/>
              <a:gd name="connsiteX6" fmla="*/ 1590416 w 2039222"/>
              <a:gd name="connsiteY6" fmla="*/ 0 h 114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9222" h="1149542">
                <a:moveTo>
                  <a:pt x="1590416" y="0"/>
                </a:moveTo>
                <a:lnTo>
                  <a:pt x="2039222" y="920189"/>
                </a:lnTo>
                <a:lnTo>
                  <a:pt x="1927230" y="971415"/>
                </a:lnTo>
                <a:cubicBezTo>
                  <a:pt x="1313078" y="1216097"/>
                  <a:pt x="629625" y="1206110"/>
                  <a:pt x="28901" y="957431"/>
                </a:cubicBezTo>
                <a:lnTo>
                  <a:pt x="0" y="943783"/>
                </a:lnTo>
                <a:lnTo>
                  <a:pt x="433068" y="15066"/>
                </a:lnTo>
                <a:lnTo>
                  <a:pt x="159041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E73E8671-7BA3-408B-9203-BF8C93DE3EA0}"/>
              </a:ext>
            </a:extLst>
          </p:cNvPr>
          <p:cNvSpPr/>
          <p:nvPr/>
        </p:nvSpPr>
        <p:spPr>
          <a:xfrm rot="18540000">
            <a:off x="3540355" y="5123930"/>
            <a:ext cx="1798552" cy="1867282"/>
          </a:xfrm>
          <a:custGeom>
            <a:avLst/>
            <a:gdLst>
              <a:gd name="connsiteX0" fmla="*/ 1033906 w 1798552"/>
              <a:gd name="connsiteY0" fmla="*/ 0 h 1867282"/>
              <a:gd name="connsiteX1" fmla="*/ 1798552 w 1798552"/>
              <a:gd name="connsiteY1" fmla="*/ 952679 h 1867282"/>
              <a:gd name="connsiteX2" fmla="*/ 1372066 w 1798552"/>
              <a:gd name="connsiteY2" fmla="*/ 1867282 h 1867282"/>
              <a:gd name="connsiteX3" fmla="*/ 1244975 w 1798552"/>
              <a:gd name="connsiteY3" fmla="*/ 1807264 h 1867282"/>
              <a:gd name="connsiteX4" fmla="*/ 473774 w 1798552"/>
              <a:gd name="connsiteY4" fmla="*/ 1169589 h 1867282"/>
              <a:gd name="connsiteX5" fmla="*/ 10376 w 1798552"/>
              <a:gd name="connsiteY5" fmla="*/ 282661 h 1867282"/>
              <a:gd name="connsiteX6" fmla="*/ 0 w 1798552"/>
              <a:gd name="connsiteY6" fmla="*/ 238696 h 1867282"/>
              <a:gd name="connsiteX7" fmla="*/ 1033906 w 1798552"/>
              <a:gd name="connsiteY7" fmla="*/ 0 h 186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8552" h="1867282">
                <a:moveTo>
                  <a:pt x="1033906" y="0"/>
                </a:moveTo>
                <a:lnTo>
                  <a:pt x="1798552" y="952679"/>
                </a:lnTo>
                <a:lnTo>
                  <a:pt x="1372066" y="1867282"/>
                </a:lnTo>
                <a:lnTo>
                  <a:pt x="1244975" y="1807264"/>
                </a:lnTo>
                <a:cubicBezTo>
                  <a:pt x="956141" y="1653214"/>
                  <a:pt x="692740" y="1439990"/>
                  <a:pt x="473774" y="1169589"/>
                </a:cubicBezTo>
                <a:cubicBezTo>
                  <a:pt x="254808" y="899189"/>
                  <a:pt x="101008" y="597212"/>
                  <a:pt x="10376" y="282661"/>
                </a:cubicBezTo>
                <a:lnTo>
                  <a:pt x="0" y="238696"/>
                </a:lnTo>
                <a:lnTo>
                  <a:pt x="10339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493781A-FBB6-4749-A3D8-551DD44A110A}"/>
              </a:ext>
            </a:extLst>
          </p:cNvPr>
          <p:cNvSpPr txBox="1"/>
          <p:nvPr/>
        </p:nvSpPr>
        <p:spPr>
          <a:xfrm>
            <a:off x="1908073" y="3092542"/>
            <a:ext cx="126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Учебного класса</a:t>
            </a:r>
          </a:p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</a:t>
            </a:r>
            <a:endParaRPr lang="ru-RU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C93D51-D3FD-40AE-98DC-C1EE94C37C20}"/>
              </a:ext>
            </a:extLst>
          </p:cNvPr>
          <p:cNvSpPr txBox="1"/>
          <p:nvPr/>
        </p:nvSpPr>
        <p:spPr>
          <a:xfrm>
            <a:off x="5663807" y="3220177"/>
            <a:ext cx="1303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наставников 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</a:t>
            </a:r>
            <a:endParaRPr lang="ru-RU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B0431F-F844-4F99-9BA5-519BC917876A}"/>
              </a:ext>
            </a:extLst>
          </p:cNvPr>
          <p:cNvSpPr txBox="1"/>
          <p:nvPr/>
        </p:nvSpPr>
        <p:spPr>
          <a:xfrm>
            <a:off x="3732613" y="5484129"/>
            <a:ext cx="136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обучения в очном формате </a:t>
            </a:r>
            <a:endParaRPr lang="ru-RU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D288C9-A2EF-4FE7-BA80-F3FA8A07237C}"/>
              </a:ext>
            </a:extLst>
          </p:cNvPr>
          <p:cNvSpPr txBox="1"/>
          <p:nvPr/>
        </p:nvSpPr>
        <p:spPr>
          <a:xfrm>
            <a:off x="2628187" y="1931871"/>
            <a:ext cx="181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демонстрационного экзамена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E0B904-B870-4F02-A147-AFD9E51BAF5F}"/>
              </a:ext>
            </a:extLst>
          </p:cNvPr>
          <p:cNvSpPr txBox="1"/>
          <p:nvPr/>
        </p:nvSpPr>
        <p:spPr>
          <a:xfrm>
            <a:off x="5247088" y="4948766"/>
            <a:ext cx="149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/>
              <a:t>Способность к совмещению учебы с трудовой деятельностью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32EE9F-85AB-436D-B31C-2FFAA0FFEF95}"/>
              </a:ext>
            </a:extLst>
          </p:cNvPr>
          <p:cNvSpPr txBox="1"/>
          <p:nvPr/>
        </p:nvSpPr>
        <p:spPr>
          <a:xfrm>
            <a:off x="4540839" y="2004379"/>
            <a:ext cx="138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Расхождение </a:t>
            </a:r>
            <a:r>
              <a:rPr lang="ru-RU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endParaRPr lang="ru-RU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96B68B-9DA0-4742-AE0B-B866F3035021}"/>
              </a:ext>
            </a:extLst>
          </p:cNvPr>
          <p:cNvSpPr txBox="1"/>
          <p:nvPr/>
        </p:nvSpPr>
        <p:spPr>
          <a:xfrm>
            <a:off x="2138477" y="4763404"/>
            <a:ext cx="135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освоения ППКРС, ППССЗ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D42A685-1E5C-43D1-927A-87E2AB9489DD}"/>
              </a:ext>
            </a:extLst>
          </p:cNvPr>
          <p:cNvSpPr txBox="1"/>
          <p:nvPr/>
        </p:nvSpPr>
        <p:spPr>
          <a:xfrm>
            <a:off x="4513310" y="148804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C4E1BD5-E4A3-4738-BF71-ABF66051E681}"/>
              </a:ext>
            </a:extLst>
          </p:cNvPr>
          <p:cNvSpPr txBox="1"/>
          <p:nvPr/>
        </p:nvSpPr>
        <p:spPr>
          <a:xfrm>
            <a:off x="6139980" y="275273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B8BF462-31DC-4BD2-A4AC-658C30E57FEE}"/>
              </a:ext>
            </a:extLst>
          </p:cNvPr>
          <p:cNvSpPr txBox="1"/>
          <p:nvPr/>
        </p:nvSpPr>
        <p:spPr>
          <a:xfrm>
            <a:off x="6256558" y="46098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5DA63FF-721B-4E95-87F7-2B0CD176CF51}"/>
              </a:ext>
            </a:extLst>
          </p:cNvPr>
          <p:cNvSpPr txBox="1"/>
          <p:nvPr/>
        </p:nvSpPr>
        <p:spPr>
          <a:xfrm>
            <a:off x="4955488" y="597323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0F5DB4A-3006-42C1-808F-CCE6861EE0AD}"/>
              </a:ext>
            </a:extLst>
          </p:cNvPr>
          <p:cNvSpPr txBox="1"/>
          <p:nvPr/>
        </p:nvSpPr>
        <p:spPr>
          <a:xfrm>
            <a:off x="2936230" y="579407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2CB1D4E-7330-441A-954C-A9C5F5E9A06F}"/>
              </a:ext>
            </a:extLst>
          </p:cNvPr>
          <p:cNvSpPr txBox="1"/>
          <p:nvPr/>
        </p:nvSpPr>
        <p:spPr>
          <a:xfrm>
            <a:off x="1976706" y="389642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06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EBF09DE-A27C-4096-86EB-BFA33FCD5008}"/>
              </a:ext>
            </a:extLst>
          </p:cNvPr>
          <p:cNvSpPr txBox="1"/>
          <p:nvPr/>
        </p:nvSpPr>
        <p:spPr>
          <a:xfrm>
            <a:off x="3871496" y="149233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07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BC6288C1-6676-4974-B965-9CAA574F1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69840" y="3641307"/>
            <a:ext cx="360000" cy="3600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4E47035-BA51-462D-9AE9-59F8B69310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4614152" y="2946377"/>
            <a:ext cx="360000" cy="3600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C74AD664-5C0C-4F5F-ADB2-117D63B2F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42445" y="4888977"/>
            <a:ext cx="360000" cy="36000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955F2F48-2CDC-4BB8-BAB9-729788791C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3405649" y="4520129"/>
            <a:ext cx="360000" cy="360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D0175D2-F2A7-4640-9D0F-5A1F1B14D0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3791506" y="2964318"/>
            <a:ext cx="360000" cy="36000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D97BD28-2881-424F-9C58-E0568060C1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/>
        </p:blipFill>
        <p:spPr>
          <a:xfrm>
            <a:off x="3186775" y="3653833"/>
            <a:ext cx="360000" cy="3600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DF07770-FA16-489C-B84E-A72F5D3500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5039840" y="4488224"/>
            <a:ext cx="360000" cy="3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16000" y="2599542"/>
            <a:ext cx="1774440" cy="3943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1883" y="625128"/>
            <a:ext cx="2467958" cy="1850968"/>
          </a:xfrm>
          <a:prstGeom prst="rect">
            <a:avLst/>
          </a:prstGeom>
        </p:spPr>
      </p:pic>
      <p:pic>
        <p:nvPicPr>
          <p:cNvPr id="34" name="VID_20241125_095012_8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62674" y="2367631"/>
            <a:ext cx="2101434" cy="33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6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0483" r="16538"/>
          <a:stretch/>
        </p:blipFill>
        <p:spPr>
          <a:xfrm>
            <a:off x="9606916" y="1243931"/>
            <a:ext cx="2078525" cy="1794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094" t="17682"/>
          <a:stretch/>
        </p:blipFill>
        <p:spPr>
          <a:xfrm>
            <a:off x="7354085" y="999000"/>
            <a:ext cx="2252831" cy="1530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3A93DD3-EF57-472C-A98D-0CA8E1425CB3}"/>
              </a:ext>
            </a:extLst>
          </p:cNvPr>
          <p:cNvSpPr txBox="1">
            <a:spLocks/>
          </p:cNvSpPr>
          <p:nvPr/>
        </p:nvSpPr>
        <p:spPr>
          <a:xfrm>
            <a:off x="7435566" y="552295"/>
            <a:ext cx="3297270" cy="35055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Бинарное практическое занятие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3A93DD3-EF57-472C-A98D-0CA8E1425CB3}"/>
              </a:ext>
            </a:extLst>
          </p:cNvPr>
          <p:cNvSpPr txBox="1">
            <a:spLocks/>
          </p:cNvSpPr>
          <p:nvPr/>
        </p:nvSpPr>
        <p:spPr>
          <a:xfrm>
            <a:off x="7467812" y="3108008"/>
            <a:ext cx="3297270" cy="35055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Бинарное лабораторное занятие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9965" r="17760"/>
          <a:stretch/>
        </p:blipFill>
        <p:spPr>
          <a:xfrm>
            <a:off x="9601747" y="4265062"/>
            <a:ext cx="2262177" cy="16346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6354" y="283724"/>
            <a:ext cx="7689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реализации интеграции 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«Техникум- Производство (предприятие)»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845030"/>
              </p:ext>
            </p:extLst>
          </p:nvPr>
        </p:nvGraphicFramePr>
        <p:xfrm>
          <a:off x="336000" y="999000"/>
          <a:ext cx="6942986" cy="505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t="20451" b="40683"/>
          <a:stretch/>
        </p:blipFill>
        <p:spPr>
          <a:xfrm>
            <a:off x="7532067" y="3527884"/>
            <a:ext cx="2074849" cy="1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97388"/>
            <a:ext cx="4571843" cy="386663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kern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kern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i="1" kern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РЕАЛИЗАЦИЯ ГИБРИДНОГО </a:t>
            </a:r>
            <a:r>
              <a:rPr lang="ru-RU" sz="1400" b="1" i="1" kern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(ИНТЕГРАТИВНОГО) ОБУЧЕНИЯ</a:t>
            </a:r>
            <a:br>
              <a:rPr lang="ru-RU" sz="1400" b="1" i="1" kern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5" name="AutoShape 2" descr="У «Магнита» обновился логотип - Ведом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793402"/>
            <a:ext cx="3793131" cy="28448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2" y="545733"/>
            <a:ext cx="4564673" cy="20754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060" y="3793402"/>
            <a:ext cx="2717664" cy="28448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7262" y="3455107"/>
            <a:ext cx="6543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 ЛАБОРАТОРНЫЕ РАБОТЫ НА ДЕЙСТВУЮЩИХ РАБОЧИХ МЕСТАХ 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16" y="1450651"/>
            <a:ext cx="4318136" cy="19431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92899" y="0"/>
            <a:ext cx="7183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2024-2025 учебном году была организована совместная подготовка квалифицированных рабочих кадров и специалистов среднего звена для предприятий сферы услуг в условиях гибридного (интегративного) обучения в отношении обучающихся очной, заочной формы обучения, в том числе поступившим по целевому набору по профессиям и специальностям среднего профессионального образования, слушателей программ дополнительного профессионального образования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153156"/>
              </p:ext>
            </p:extLst>
          </p:nvPr>
        </p:nvGraphicFramePr>
        <p:xfrm>
          <a:off x="6824919" y="762186"/>
          <a:ext cx="5199265" cy="375549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51407">
                  <a:extLst>
                    <a:ext uri="{9D8B030D-6E8A-4147-A177-3AD203B41FA5}">
                      <a16:colId xmlns:a16="http://schemas.microsoft.com/office/drawing/2014/main" val="668796262"/>
                    </a:ext>
                  </a:extLst>
                </a:gridCol>
                <a:gridCol w="839521">
                  <a:extLst>
                    <a:ext uri="{9D8B030D-6E8A-4147-A177-3AD203B41FA5}">
                      <a16:colId xmlns:a16="http://schemas.microsoft.com/office/drawing/2014/main" val="2045515695"/>
                    </a:ext>
                  </a:extLst>
                </a:gridCol>
                <a:gridCol w="501460">
                  <a:extLst>
                    <a:ext uri="{9D8B030D-6E8A-4147-A177-3AD203B41FA5}">
                      <a16:colId xmlns:a16="http://schemas.microsoft.com/office/drawing/2014/main" val="1831704351"/>
                    </a:ext>
                  </a:extLst>
                </a:gridCol>
                <a:gridCol w="429823">
                  <a:extLst>
                    <a:ext uri="{9D8B030D-6E8A-4147-A177-3AD203B41FA5}">
                      <a16:colId xmlns:a16="http://schemas.microsoft.com/office/drawing/2014/main" val="782704415"/>
                    </a:ext>
                  </a:extLst>
                </a:gridCol>
                <a:gridCol w="628965">
                  <a:extLst>
                    <a:ext uri="{9D8B030D-6E8A-4147-A177-3AD203B41FA5}">
                      <a16:colId xmlns:a16="http://schemas.microsoft.com/office/drawing/2014/main" val="820056437"/>
                    </a:ext>
                  </a:extLst>
                </a:gridCol>
                <a:gridCol w="588475">
                  <a:extLst>
                    <a:ext uri="{9D8B030D-6E8A-4147-A177-3AD203B41FA5}">
                      <a16:colId xmlns:a16="http://schemas.microsoft.com/office/drawing/2014/main" val="4145860910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val="231980467"/>
                    </a:ext>
                  </a:extLst>
                </a:gridCol>
                <a:gridCol w="452673">
                  <a:extLst>
                    <a:ext uri="{9D8B030D-6E8A-4147-A177-3AD203B41FA5}">
                      <a16:colId xmlns:a16="http://schemas.microsoft.com/office/drawing/2014/main" val="2535512742"/>
                    </a:ext>
                  </a:extLst>
                </a:gridCol>
                <a:gridCol w="444802">
                  <a:extLst>
                    <a:ext uri="{9D8B030D-6E8A-4147-A177-3AD203B41FA5}">
                      <a16:colId xmlns:a16="http://schemas.microsoft.com/office/drawing/2014/main" val="2572694132"/>
                    </a:ext>
                  </a:extLst>
                </a:gridCol>
              </a:tblGrid>
              <a:tr h="223669">
                <a:tc rowSpan="5"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Коды профессиональных и общих компетенций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ru-RU" sz="800" dirty="0" smtClean="0"/>
                        <a:t>Наименование разделов профессионального модуля 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ru-RU" sz="800" dirty="0" smtClean="0"/>
                        <a:t>Объем образовательной программы 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Объем образовательной программы 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209383"/>
                  </a:ext>
                </a:extLst>
              </a:tr>
              <a:tr h="3634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Занятия во</a:t>
                      </a:r>
                      <a:r>
                        <a:rPr lang="ru-RU" sz="800" baseline="0" dirty="0" smtClean="0"/>
                        <a:t> взаимодействии с преподавателем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800" dirty="0" smtClean="0"/>
                        <a:t>Самостоятельная работа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281575"/>
                  </a:ext>
                </a:extLst>
              </a:tr>
              <a:tr h="2236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Обучение по МДК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Практики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98131"/>
                  </a:ext>
                </a:extLst>
              </a:tr>
              <a:tr h="2236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/>
                        <a:t>Всего часов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Всего часов 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/>
                        <a:t>Учебная 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/>
                        <a:t>Производственная 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438629"/>
                  </a:ext>
                </a:extLst>
              </a:tr>
              <a:tr h="3734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лекции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ПЗ, ЛЗ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658675"/>
                  </a:ext>
                </a:extLst>
              </a:tr>
              <a:tr h="53121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ПК.1.1.-1.4.</a:t>
                      </a:r>
                    </a:p>
                    <a:p>
                      <a:r>
                        <a:rPr lang="ru-RU" sz="800" dirty="0" smtClean="0"/>
                        <a:t>ОК.01.07.ОК.09.</a:t>
                      </a:r>
                    </a:p>
                    <a:p>
                      <a:r>
                        <a:rPr lang="ru-RU" sz="800" dirty="0" smtClean="0"/>
                        <a:t>ЦОПТВ,1</a:t>
                      </a:r>
                    </a:p>
                    <a:p>
                      <a:r>
                        <a:rPr lang="ru-RU" sz="800" dirty="0" smtClean="0"/>
                        <a:t>ЦОПТВ.6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МДК 01.01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58/46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34/30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24/16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737119"/>
                  </a:ext>
                </a:extLst>
              </a:tr>
              <a:tr h="53121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ПК.1.1.-1.4.</a:t>
                      </a:r>
                    </a:p>
                    <a:p>
                      <a:r>
                        <a:rPr lang="ru-RU" sz="800" dirty="0" smtClean="0"/>
                        <a:t>ОК.01.07.ОК.09.</a:t>
                      </a:r>
                    </a:p>
                    <a:p>
                      <a:r>
                        <a:rPr lang="ru-RU" sz="800" dirty="0" smtClean="0"/>
                        <a:t>ЦОПТВ,1</a:t>
                      </a:r>
                    </a:p>
                    <a:p>
                      <a:r>
                        <a:rPr lang="ru-RU" sz="800" dirty="0" smtClean="0"/>
                        <a:t>ЦОПТВ.6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МДК 01.02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60/50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54/36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136653"/>
                  </a:ext>
                </a:extLst>
              </a:tr>
              <a:tr h="358594">
                <a:tc rowSpan="2">
                  <a:txBody>
                    <a:bodyPr/>
                    <a:lstStyle/>
                    <a:p>
                      <a:r>
                        <a:rPr lang="ru-RU" sz="800" dirty="0" smtClean="0"/>
                        <a:t>ПК.1.1.-1.4.</a:t>
                      </a:r>
                    </a:p>
                    <a:p>
                      <a:r>
                        <a:rPr lang="ru-RU" sz="800" dirty="0" smtClean="0"/>
                        <a:t>ОК.01.07.ОК.09.</a:t>
                      </a:r>
                    </a:p>
                    <a:p>
                      <a:r>
                        <a:rPr lang="ru-RU" sz="800" dirty="0" smtClean="0"/>
                        <a:t>ЦОПТВ,1</a:t>
                      </a:r>
                    </a:p>
                    <a:p>
                      <a:r>
                        <a:rPr lang="ru-RU" sz="800" dirty="0" smtClean="0"/>
                        <a:t>ЦОПТВ.6</a:t>
                      </a:r>
                      <a:endParaRPr lang="ru-RU" sz="8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Учебная практика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615320"/>
                  </a:ext>
                </a:extLst>
              </a:tr>
              <a:tr h="307545">
                <a:tc vMerge="1">
                  <a:txBody>
                    <a:bodyPr/>
                    <a:lstStyle/>
                    <a:p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Производственная практика</a:t>
                      </a:r>
                      <a:endParaRPr lang="ru-RU" sz="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-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303350"/>
                  </a:ext>
                </a:extLst>
              </a:tr>
              <a:tr h="495490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Всего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180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94/80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78/52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i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21799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01269"/>
              </p:ext>
            </p:extLst>
          </p:nvPr>
        </p:nvGraphicFramePr>
        <p:xfrm>
          <a:off x="6838614" y="4388391"/>
          <a:ext cx="5199264" cy="22498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9816">
                  <a:extLst>
                    <a:ext uri="{9D8B030D-6E8A-4147-A177-3AD203B41FA5}">
                      <a16:colId xmlns:a16="http://schemas.microsoft.com/office/drawing/2014/main" val="1577164871"/>
                    </a:ext>
                  </a:extLst>
                </a:gridCol>
                <a:gridCol w="1299816">
                  <a:extLst>
                    <a:ext uri="{9D8B030D-6E8A-4147-A177-3AD203B41FA5}">
                      <a16:colId xmlns:a16="http://schemas.microsoft.com/office/drawing/2014/main" val="3873649220"/>
                    </a:ext>
                  </a:extLst>
                </a:gridCol>
                <a:gridCol w="1299816">
                  <a:extLst>
                    <a:ext uri="{9D8B030D-6E8A-4147-A177-3AD203B41FA5}">
                      <a16:colId xmlns:a16="http://schemas.microsoft.com/office/drawing/2014/main" val="3962677405"/>
                    </a:ext>
                  </a:extLst>
                </a:gridCol>
                <a:gridCol w="1299816">
                  <a:extLst>
                    <a:ext uri="{9D8B030D-6E8A-4147-A177-3AD203B41FA5}">
                      <a16:colId xmlns:a16="http://schemas.microsoft.com/office/drawing/2014/main" val="2570338524"/>
                    </a:ext>
                  </a:extLst>
                </a:gridCol>
              </a:tblGrid>
              <a:tr h="25084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ПМ, МДК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Лекции 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ПЗ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ЛЗ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153013"/>
                  </a:ext>
                </a:extLst>
              </a:tr>
              <a:tr h="31355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ПМ.01 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00296"/>
                  </a:ext>
                </a:extLst>
              </a:tr>
              <a:tr h="31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ПМ.02 </a:t>
                      </a:r>
                      <a:endParaRPr lang="ru-RU" sz="1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31955"/>
                  </a:ext>
                </a:extLst>
              </a:tr>
              <a:tr h="31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ПМ.03 </a:t>
                      </a:r>
                      <a:endParaRPr lang="ru-RU" sz="1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75653"/>
                  </a:ext>
                </a:extLst>
              </a:tr>
              <a:tr h="31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ПМ.04 </a:t>
                      </a:r>
                      <a:endParaRPr lang="ru-RU" sz="1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861608"/>
                  </a:ext>
                </a:extLst>
              </a:tr>
              <a:tr h="31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ПМ.05</a:t>
                      </a:r>
                      <a:endParaRPr lang="ru-RU" sz="1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63201"/>
                  </a:ext>
                </a:extLst>
              </a:tr>
              <a:tr h="4312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65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12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0" y="3960137"/>
            <a:ext cx="2897863" cy="2697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0" y="3578190"/>
            <a:ext cx="2120543" cy="17398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456" y="4110503"/>
            <a:ext cx="2698016" cy="257647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6336" y="160338"/>
            <a:ext cx="11588435" cy="5902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kern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kern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kern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РЕАЛИЗАЦИЯ ГИБРИДНОГО (ИНТЕГРАТИВНОГО) ОБУЧЕНИЯ</a:t>
            </a:r>
            <a:br>
              <a:rPr lang="ru-RU" sz="2000" b="1" i="1" kern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259" y="833369"/>
            <a:ext cx="11072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занятия (в том числе бинарные ) на действующих рабочих местах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–преподаватель техникума - наставник –специалист предприятия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24" y="1482844"/>
            <a:ext cx="3464842" cy="2598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" y="1500886"/>
            <a:ext cx="3402974" cy="2077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6" y="1500886"/>
            <a:ext cx="4543521" cy="25575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45" y="4139531"/>
            <a:ext cx="4477182" cy="2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3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524" y="4067180"/>
            <a:ext cx="1693754" cy="2695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2" y="4054279"/>
            <a:ext cx="2825869" cy="2708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4" y="1757290"/>
            <a:ext cx="2219312" cy="2219312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13156" y="634708"/>
            <a:ext cx="8339455" cy="53109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рамках гибридного( интегративного)  подхода к обучению через механизм взаимодействия с отраслевыми партнерами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35" y="4046135"/>
            <a:ext cx="2478925" cy="2716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69" y="1761947"/>
            <a:ext cx="2985939" cy="2239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24" y="4032911"/>
            <a:ext cx="4263776" cy="2695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74" y="1784148"/>
            <a:ext cx="2948427" cy="2165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14" y="4022160"/>
            <a:ext cx="1804339" cy="2706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23" y="24333"/>
            <a:ext cx="2726421" cy="18910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67" y="2054422"/>
            <a:ext cx="2726421" cy="1817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402" y="1231585"/>
            <a:ext cx="80855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Проект «Деловая пятница» (октябрь-апрель-25 встреч)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0519" y="280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3156" y="113761"/>
            <a:ext cx="8432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уровень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505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26F6-36E3-40B4-87A4-2416DBFB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2800" cy="112887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сотрудничества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86E730D-EC97-42A0-B8F9-5DE1EE2F2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064384"/>
              </p:ext>
            </p:extLst>
          </p:nvPr>
        </p:nvGraphicFramePr>
        <p:xfrm>
          <a:off x="426000" y="1629000"/>
          <a:ext cx="11430000" cy="52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3018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596</Words>
  <Application>Microsoft Office PowerPoint</Application>
  <PresentationFormat>Широкоэкранный</PresentationFormat>
  <Paragraphs>182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Corbel</vt:lpstr>
      <vt:lpstr>Franklin Gothic Book</vt:lpstr>
      <vt:lpstr>Times New Roman</vt:lpstr>
      <vt:lpstr>Тема Office</vt:lpstr>
      <vt:lpstr>Базис</vt:lpstr>
      <vt:lpstr> Механизм внедрения модели гибридного интегративного подхода к обучению через взаимодействие с отраслевыми партнёрами</vt:lpstr>
      <vt:lpstr>Презентация PowerPoint</vt:lpstr>
      <vt:lpstr>Вопросы подлежащие трансформации  в рамках взаимодействия «Техникум- Производство (предприятие)»</vt:lpstr>
      <vt:lpstr>Презентация PowerPoint</vt:lpstr>
      <vt:lpstr> ОРГАНИЗАЦИЯ И РЕАЛИЗАЦИЯ ГИБРИДНОГО (ИНТЕГРАТИВНОГО) ОБУЧЕНИЯ </vt:lpstr>
      <vt:lpstr>Презентация PowerPoint</vt:lpstr>
      <vt:lpstr>Проект в рамках гибридного( интегративного)  подхода к обучению через механизм взаимодействия с отраслевыми партнерами</vt:lpstr>
      <vt:lpstr>Эффективность сотрудничества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Совместный отраслевой совет (СОМС) –как инструмент создания организационно-педагогических условий гибридного (интегративного) подхода к обучению через механизм взаимодействия с отраслевыми партнёрами</dc:title>
  <dc:creator>38-3</dc:creator>
  <cp:lastModifiedBy>38-3</cp:lastModifiedBy>
  <cp:revision>250</cp:revision>
  <dcterms:created xsi:type="dcterms:W3CDTF">2024-11-18T07:56:43Z</dcterms:created>
  <dcterms:modified xsi:type="dcterms:W3CDTF">2025-10-17T08:29:18Z</dcterms:modified>
</cp:coreProperties>
</file>