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58" r:id="rId4"/>
    <p:sldId id="259" r:id="rId5"/>
    <p:sldId id="260" r:id="rId6"/>
    <p:sldId id="261" r:id="rId7"/>
    <p:sldId id="262" r:id="rId8"/>
    <p:sldId id="263" r:id="rId9"/>
    <p:sldId id="280" r:id="rId10"/>
    <p:sldId id="276" r:id="rId11"/>
    <p:sldId id="277" r:id="rId12"/>
    <p:sldId id="279" r:id="rId13"/>
    <p:sldId id="281" r:id="rId14"/>
    <p:sldId id="282" r:id="rId15"/>
    <p:sldId id="28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78" d="100"/>
          <a:sy n="78" d="100"/>
        </p:scale>
        <p:origin x="106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6960B-F7F9-468F-94B4-D1CF89D97DD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1E6E-AF4B-490C-AA0A-8A2D64EC5F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6960B-F7F9-468F-94B4-D1CF89D97DD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1E6E-AF4B-490C-AA0A-8A2D64EC5F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6960B-F7F9-468F-94B4-D1CF89D97DD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1E6E-AF4B-490C-AA0A-8A2D64EC5F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6960B-F7F9-468F-94B4-D1CF89D97DD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1E6E-AF4B-490C-AA0A-8A2D64EC5F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6960B-F7F9-468F-94B4-D1CF89D97DD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1E6E-AF4B-490C-AA0A-8A2D64EC5F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6960B-F7F9-468F-94B4-D1CF89D97DD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1E6E-AF4B-490C-AA0A-8A2D64EC5F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6960B-F7F9-468F-94B4-D1CF89D97DD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1E6E-AF4B-490C-AA0A-8A2D64EC5F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6960B-F7F9-468F-94B4-D1CF89D97DD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1E6E-AF4B-490C-AA0A-8A2D64EC5F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6960B-F7F9-468F-94B4-D1CF89D97DD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1E6E-AF4B-490C-AA0A-8A2D64EC5F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6960B-F7F9-468F-94B4-D1CF89D97DD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1E6E-AF4B-490C-AA0A-8A2D64EC5F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6960B-F7F9-468F-94B4-D1CF89D97DD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1E6E-AF4B-490C-AA0A-8A2D64EC5F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6960B-F7F9-468F-94B4-D1CF89D97DD1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1E6E-AF4B-490C-AA0A-8A2D64EC5FD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&#1040;&#1085;&#1103;\Downloads\Richard%20Clayderman%20-%20We%20Are%20The%20World.mp3" TargetMode="External"/><Relationship Id="rId1" Type="http://schemas.openxmlformats.org/officeDocument/2006/relationships/audio" Target="file:///C:\Users\Admin\Desktop\&#1074;&#1080;&#1076;&#1077;&#1086;&#1088;&#1086;&#1083;&#1080;&#1082;\francis-goya-exodus-(mp3-you.org)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Фото по темам\Здание\Здание 1\IMG_4648.JPG"/>
          <p:cNvPicPr>
            <a:picLocks noChangeAspect="1" noChangeArrowheads="1"/>
          </p:cNvPicPr>
          <p:nvPr/>
        </p:nvPicPr>
        <p:blipFill>
          <a:blip r:embed="rId4" cstate="print">
            <a:lum bright="30000" contrast="-10000"/>
          </a:blip>
          <a:srcRect/>
          <a:stretch>
            <a:fillRect/>
          </a:stretch>
        </p:blipFill>
        <p:spPr bwMode="auto">
          <a:xfrm>
            <a:off x="142875" y="142875"/>
            <a:ext cx="885825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142875" y="0"/>
            <a:ext cx="9001125" cy="6572250"/>
          </a:xfrm>
        </p:spPr>
        <p:txBody>
          <a:bodyPr/>
          <a:lstStyle/>
          <a:p>
            <a:pPr eaLnBrk="1" hangingPunct="1"/>
            <a:r>
              <a:rPr lang="ru-RU" altLang="ru-RU" sz="4800" dirty="0" smtClean="0">
                <a:solidFill>
                  <a:srgbClr val="002060"/>
                </a:solidFill>
              </a:rPr>
              <a:t>Федеральное казенное профессиональное образовательное учреждение </a:t>
            </a:r>
            <a:br>
              <a:rPr lang="ru-RU" altLang="ru-RU" sz="4800" dirty="0" smtClean="0">
                <a:solidFill>
                  <a:srgbClr val="002060"/>
                </a:solidFill>
              </a:rPr>
            </a:br>
            <a:r>
              <a:rPr lang="ru-RU" altLang="ru-RU" sz="4800" b="1" dirty="0" smtClean="0">
                <a:solidFill>
                  <a:srgbClr val="002060"/>
                </a:solidFill>
              </a:rPr>
              <a:t>«Ивановский радиотехнический техникум-интернат» </a:t>
            </a:r>
            <a:r>
              <a:rPr lang="ru-RU" altLang="ru-RU" sz="4800" dirty="0" smtClean="0">
                <a:solidFill>
                  <a:srgbClr val="002060"/>
                </a:solidFill>
              </a:rPr>
              <a:t>Министерства труда и социальной защиты </a:t>
            </a:r>
            <a:br>
              <a:rPr lang="ru-RU" altLang="ru-RU" sz="4800" dirty="0" smtClean="0">
                <a:solidFill>
                  <a:srgbClr val="002060"/>
                </a:solidFill>
              </a:rPr>
            </a:br>
            <a:r>
              <a:rPr lang="ru-RU" altLang="ru-RU" sz="4800" dirty="0" smtClean="0">
                <a:solidFill>
                  <a:srgbClr val="002060"/>
                </a:solidFill>
              </a:rPr>
              <a:t>Российской Федерации</a:t>
            </a:r>
          </a:p>
        </p:txBody>
      </p:sp>
      <p:pic>
        <p:nvPicPr>
          <p:cNvPr id="8" name="francis-goya-exodus-(mp3-you.org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ichard Clayderman - We Are The World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83"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3947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Мастер садово-паркового и ландшафтного строительства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должен уметь: воплощать теоретические знания на практике, а именно: рисовать, чертить, разрабатывать проект, смету проекта, разбираться в растениях, подбирать строительные материалы и растения для озеленения, производить разбивку участка, создавать проекты садов, воплощать свое понимание красоты, обогащать природное пространство архитектурными объектами, водоемами, зелеными насаждениями, учитывать ограничения климата, финансовые возможности клиента и соблюдать его пожелания, использовать разнообразные материалы и объекты в создании ландшафта (стекло, камни, элементы дерева, стальных конструкций, ракушки, дорожки, беседки, водоемы, фонари...) и т.п.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Выполнение работ по выращиванию цветочных растений, деревьев и кустарников, благоустройство различных территорий и внутреннее озеленение различных помещений (создавать и оформлять цветники различных типов, выполнять работы по вертикальному озеленению, созданию и содержанию живых изгородей, устраивать садовые дорожки, выполнять работы по устройству и содержанию водоёмов,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рокариев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 альпинариев). Интерьерное озеленение. Составлять композиции из комнатных растений. Выполнять агротехнические работы в зимних садах.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Профессия цветовод также необходима, как и остальные. Выращивание цветов в наше время это еще и довольно прибыльный бизнес. Не будет же хозяин цветочной теплицы (предприниматель) выращивать цветы сам, он просто этого не успеет. Как раз ему и необходим опытный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цветовод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У всех в квартире должны расти цветы обязательно, без домашних цветов нет в комнате нормально насыщенного кислородом воздуха. Они еще и пыль притягивают на свои листья, чтоб мы ей меньше дышали. У нас есть доктора, которые помогают нам вести здоровый образ жизни. И у цветов должен быть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доктор, это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 есть цветовод.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Выпускники могут продолжить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обучение в высших учебных заведениях, получая степень бакалавра и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магистра, успешно работать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 службах озеленения, парках, лесопарках, ботанических садах, дендрариях, питомниках, цветоводческих хозяйствах.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avatars.mds.yandex.net/i?id=52bda52f4c313b2b786615da8737a17ddb148c5d-7698965-images-thumbs&amp;n=13&amp;exp=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0"/>
            <a:ext cx="40671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na-dache.pro/din/uploads/posts/2022-12/1672307042_na-dache-pro-p-landshaftnii-dizain-professiya-foto-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385192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na-dache.pro/din/uploads/posts/2022-12/1672307115_na-dache-pro-p-landshaftnii-dizain-professiya-foto-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429000"/>
            <a:ext cx="507605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na-dache.pro/din/uploads/posts/2022-12/1672307084_na-dache-pro-p-landshaftnii-dizain-professiya-foto-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78802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мпозиции из суккулентов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Композиции Из Комнатных Растений Фото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na-dache.pro/din/uploads/posts/2022-12/1672307065_na-dache-pro-p-landshaftnii-dizain-professiya-foto-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501008"/>
            <a:ext cx="4571999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Садово парковое и ландшафтное строительство кем работать. Специальность  садово-парковое и ландшафтное строительство. Каковы перспективы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01008"/>
            <a:ext cx="435597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стер садово-паркового и ландшафтного строительства - Южно-Уральский  государственный университет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Фигурки из живых цветов (74 фото)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Топиари своими руками - инструкция по созданию красивых скульптур: фото,  видео, отзывы, рекомендац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Топиари своими руками - инструкция по созданию красивых скульптур: фото,  видео, отзывы, рекомендац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Топиар фигуры купить недорого: композиция &quot;Три медведя&quot; | Королевские  Топиар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Топиар фигуры купить недорого: композиция &quot;Три медведя&quot; | Королевские  Топиар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Обои разное, садовые, и, парковые, скульптуры, скульптура, пейзаж, парк,  природа, фигура, цветочная, красиво картинки на рабочий стол, скачать  бесплатно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Обои разное, садовые, и, парковые, скульптуры, скульптура, пейзаж, парк,  природа, фигура, цветочная, красиво картинки на рабочий стол, скачать  бесплатно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 descr="https://i.pinimg.com/originals/da/2a/af/da2aaf7b5ccbba797c00e9812b117b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6"/>
            <a:ext cx="3560064" cy="35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https://static.tildacdn.com/tild6161-3266-4430-b531-383836396536/f44c2eeb8ff2ef501a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https://static.tildacdn.com/tild6161-3266-4430-b531-383836396536/f44c2eeb8ff2ef501a6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6" descr="https://static.tildacdn.com/tild6161-3266-4430-b531-383836396536/f44c2eeb8ff2ef501a6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445" y="7936"/>
            <a:ext cx="5281386" cy="3518723"/>
          </a:xfrm>
          <a:prstGeom prst="rect">
            <a:avLst/>
          </a:prstGeom>
        </p:spPr>
      </p:pic>
      <p:sp>
        <p:nvSpPr>
          <p:cNvPr id="14" name="AutoShape 20" descr="https://static.tildacdn.com/tild6161-3266-4430-b531-383836396536/f44c2eeb8ff2ef501a6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2" descr="https://static.tildacdn.com/tild6161-3266-4430-b531-383836396536/f44c2eeb8ff2ef501a61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24" descr="https://static.tildacdn.com/tild6161-3266-4430-b531-383836396536/f44c2eeb8ff2ef501a61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0" name="Picture 26" descr="https://avatars.mds.yandex.net/i?id=29a30eeee75dced86b996e296c5bb746f87c68e5-8497409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5" y="3525099"/>
            <a:ext cx="3332900" cy="333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avatars.mds.yandex.net/i?id=7125ebb4aae194a13b8b5bd85188e13aef61b186-7174559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06" y="3534597"/>
            <a:ext cx="4434664" cy="332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Наша любимая столовая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Фото по темам\Здание\Столов\IMG_4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556792"/>
            <a:ext cx="7493434" cy="499715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Общежитие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Фото по темам\общага\Терр\IMG_1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8566" y="1600200"/>
            <a:ext cx="6786867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техникум\Презентация фото техникум\2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88913"/>
            <a:ext cx="8256588" cy="6192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Читальный зал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:\Фото по темам\общага\библиот\IMG_3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8566" y="1600200"/>
            <a:ext cx="67868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35.01.19 Мастер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садово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паркового и ландшафтного строительства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Квалификации: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Рабочий зелёного хозяйства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Садовник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Цветовод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Бильярдная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:\Фото по темам\общага\Бильярд\IMG_3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8566" y="1600200"/>
            <a:ext cx="6786867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Теннисная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Фото по темам\общага\Тренажерка\IMG_0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8566" y="1600200"/>
            <a:ext cx="6786867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Тренажерный зал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Фото по темам\общага\Тренажерка\IMG_3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8566" y="1600200"/>
            <a:ext cx="6786867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Тренажерный зал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5696" y="1916833"/>
            <a:ext cx="5832648" cy="30963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D:\Фото по темам\общага\Тренажерка\IMG_3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556792"/>
            <a:ext cx="7448550" cy="49688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Медицинский пункт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Фото по темам\общага\Медицина\Медкаб\IMG_3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8566" y="1600200"/>
            <a:ext cx="6786867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Комната в общежитии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600201"/>
            <a:ext cx="6480720" cy="32689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D:\Фото по темам\общага\общежит комната\IMG_3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556792"/>
            <a:ext cx="7451725" cy="49688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ото техникум\Презентация фото техникум\2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88913"/>
            <a:ext cx="8258175" cy="6192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alt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обучения</a:t>
            </a:r>
            <a:br>
              <a:rPr lang="ru-RU" alt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года 10 месяцев</a:t>
            </a:r>
            <a:br>
              <a:rPr lang="ru-RU" alt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базе основного общего образования</a:t>
            </a:r>
            <a:r>
              <a:rPr lang="ru-RU" altLang="ru-RU" b="1" dirty="0" smtClean="0">
                <a:solidFill>
                  <a:srgbClr val="002060"/>
                </a:solidFill>
              </a:rPr>
              <a:t/>
            </a:r>
            <a:br>
              <a:rPr lang="ru-RU" altLang="ru-RU" b="1" dirty="0" smtClean="0">
                <a:solidFill>
                  <a:srgbClr val="002060"/>
                </a:solidFill>
              </a:rPr>
            </a:br>
            <a:r>
              <a:rPr lang="ru-RU" altLang="ru-RU" b="1" dirty="0" smtClean="0">
                <a:solidFill>
                  <a:srgbClr val="FF0000"/>
                </a:solidFill>
              </a:rPr>
              <a:t/>
            </a:r>
            <a:br>
              <a:rPr lang="ru-RU" altLang="ru-RU" b="1" dirty="0" smtClean="0">
                <a:solidFill>
                  <a:srgbClr val="FF0000"/>
                </a:solidFill>
              </a:rPr>
            </a:br>
            <a:r>
              <a:rPr lang="ru-RU" altLang="ru-RU" b="1" dirty="0">
                <a:solidFill>
                  <a:srgbClr val="FF0000"/>
                </a:solidFill>
              </a:rPr>
              <a:t/>
            </a:r>
            <a:br>
              <a:rPr lang="ru-RU" altLang="ru-RU" b="1" dirty="0">
                <a:solidFill>
                  <a:srgbClr val="FF0000"/>
                </a:solidFill>
              </a:rPr>
            </a:b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defRPr/>
            </a:pPr>
            <a:r>
              <a:rPr lang="ru-RU" alt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Принимаются на обучение:</a:t>
            </a:r>
            <a:br>
              <a:rPr lang="ru-RU" alt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лица с ограниченными </a:t>
            </a:r>
            <a:b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возможностями </a:t>
            </a:r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здоровья</a:t>
            </a:r>
            <a:b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дети-инвалиды</a:t>
            </a:r>
            <a:b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инвалиды с детства</a:t>
            </a:r>
            <a:b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инвалиды 2 и 3 групп</a:t>
            </a:r>
            <a:b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alt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Приём</a:t>
            </a:r>
            <a:r>
              <a:rPr lang="ru-RU" alt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 вступительных испытаний</a:t>
            </a:r>
            <a:br>
              <a:rPr lang="ru-RU" alt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alt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Стипендии</a:t>
            </a:r>
            <a:br>
              <a:rPr lang="ru-RU" alt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Академическая</a:t>
            </a:r>
            <a:br>
              <a:rPr lang="ru-RU" alt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Социальная</a:t>
            </a:r>
            <a:br>
              <a:rPr lang="ru-RU" alt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ru-RU" alt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Обеспечение</a:t>
            </a:r>
            <a:br>
              <a:rPr lang="ru-RU" alt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Бесплатное  питание</a:t>
            </a:r>
            <a:b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Бесплатное проживание в общежитии</a:t>
            </a:r>
            <a:b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Медицинская помощь</a:t>
            </a:r>
            <a:b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8" algn="ctr" rtl="0">
              <a:spcBef>
                <a:spcPct val="0"/>
              </a:spcBef>
            </a:pPr>
            <a:r>
              <a:rPr lang="ru-RU" alt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Приём  документов</a:t>
            </a:r>
            <a:br>
              <a:rPr lang="ru-RU" alt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01 июня  </a:t>
            </a:r>
            <a:r>
              <a:rPr lang="ru-RU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Профессия, несущая в мир красоту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53</Words>
  <Application>Microsoft Office PowerPoint</Application>
  <PresentationFormat>Экран (4:3)</PresentationFormat>
  <Paragraphs>20</Paragraphs>
  <Slides>26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Федеральное казенное профессиональное образовательное учреждение  «Ивановский радиотехнический техникум-интернат» Министерства труда и социальной защиты  Российской Федерации</vt:lpstr>
      <vt:lpstr>35.01.19 Мастер садово- паркового и ландшафтного строительства  Квалификации: - Рабочий зелёного хозяйства - Садовник - Цветовод</vt:lpstr>
      <vt:lpstr>Срок обучения 2 года 10 месяцев на базе основного общего образования   </vt:lpstr>
      <vt:lpstr>Принимаются на обучение:  – лица с ограниченными      возможностями здоровья  – дети-инвалиды  – инвалиды с детства  – инвалиды 2 и 3 групп </vt:lpstr>
      <vt:lpstr>Приём Без вступительных испытаний </vt:lpstr>
      <vt:lpstr>Стипендии  Академическая Социальная </vt:lpstr>
      <vt:lpstr>Обеспечение  Бесплатное  питание Бесплатное проживание в общежитии Медицинская помощь </vt:lpstr>
      <vt:lpstr>Приём  документов с 01 июня   </vt:lpstr>
      <vt:lpstr>Профессия, несущая в мир красоту</vt:lpstr>
      <vt:lpstr>Мастер садово-паркового и ландшафтного строительства должен уметь: воплощать теоретические знания на практике, а именно: рисовать, чертить, разрабатывать проект, смету проекта, разбираться в растениях, подбирать строительные материалы и растения для озеленения, производить разбивку участка, создавать проекты садов, воплощать свое понимание красоты, обогащать природное пространство архитектурными объектами, водоемами, зелеными насаждениями, учитывать ограничения климата, финансовые возможности клиента и соблюдать его пожелания, использовать разнообразные материалы и объекты в создании ландшафта (стекло, камни, элементы дерева, стальных конструкций, ракушки, дорожки, беседки, водоемы, фонари...) и т.п. Выполнение работ по выращиванию цветочных растений, деревьев и кустарников, благоустройство различных территорий и внутреннее озеленение различных помещений (создавать и оформлять цветники различных типов, выполнять работы по вертикальному озеленению, созданию и содержанию живых изгородей, устраивать садовые дорожки, выполнять работы по устройству и содержанию водоёмов, рокариев и альпинариев). Интерьерное озеленение. Составлять композиции из комнатных растений. Выполнять агротехнические работы в зимних садах.  </vt:lpstr>
      <vt:lpstr>Профессия цветовод также необходима, как и остальные. Выращивание цветов в наше время это еще и довольно прибыльный бизнес. Не будет же хозяин цветочной теплицы (предприниматель) выращивать цветы сам, он просто этого не успеет. Как раз ему и необходим опытный цветовод.  У всех в квартире должны расти цветы обязательно, без домашних цветов нет в комнате нормально насыщенного кислородом воздуха. Они еще и пыль притягивают на свои листья, чтоб мы ей меньше дышали. У нас есть доктора, которые помогают нам вести здоровый образ жизни. И у цветов должен быть доктор, это и есть цветовод. Выпускники могут продолжить обучение в высших учебных заведениях, получая степень бакалавра и магистра, успешно работать в службах озеленения, парках, лесопарках, ботанических садах, дендрариях, питомниках, цветоводческих хозяйствах. 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любимая столовая</vt:lpstr>
      <vt:lpstr>Общежитие</vt:lpstr>
      <vt:lpstr>Презентация PowerPoint</vt:lpstr>
      <vt:lpstr>Читальный зал</vt:lpstr>
      <vt:lpstr>Бильярдная </vt:lpstr>
      <vt:lpstr>Теннисная</vt:lpstr>
      <vt:lpstr>Тренажерный зал</vt:lpstr>
      <vt:lpstr>Тренажерный зал</vt:lpstr>
      <vt:lpstr>Медицинский пункт</vt:lpstr>
      <vt:lpstr>Комната в общежитии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казенное профессиональное образовательное учреждение  «Ивановский радиотехнический техникум-интернат» Министерства труда и социальной защиты  Российской Федерации</dc:title>
  <dc:creator>Аня</dc:creator>
  <cp:lastModifiedBy>user</cp:lastModifiedBy>
  <cp:revision>19</cp:revision>
  <dcterms:created xsi:type="dcterms:W3CDTF">2023-01-29T16:41:01Z</dcterms:created>
  <dcterms:modified xsi:type="dcterms:W3CDTF">2023-01-30T12:46:37Z</dcterms:modified>
</cp:coreProperties>
</file>